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58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6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D64A0-2D4B-4EC6-A5BD-B94F34EB2347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F3E8F6-F11F-42E7-9870-C2B03F1701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C4082-6AF8-4F23-9D79-B00C3BA2E228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78A24-ADED-4D94-8EA8-1FD693119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47B2E-5E87-45F5-9533-BD1E74CCE121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97112-CA60-442A-BB84-D78FA2FD8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F463C-4C5F-4284-816C-163C9AB06A98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60725-FD9D-4AF6-9E9E-94E4547D5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255AD-ABDB-4C67-BDF0-AF830C91B5E5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F7382-2D9B-4F7F-9E93-BAD04B642B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6F6F9-910A-4ECF-ADE1-1D6B2DFE0C24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6ED0D-3BC3-4CAE-A6F7-4AED398261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30AB2-8D33-4408-9B79-FE02C36B1BCD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047B0-E351-4555-AE83-257C3622E5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BDBE3-A932-4F68-A586-B4389F659AF8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F3B34-3EB5-407F-A94B-6F17AED2E4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5FDC9-E771-47FA-91CC-262CEEEF1580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D6147-D010-45E9-9E9A-E7D6BCBF6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675987-F485-431C-8FAC-188DE020AA87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BA69B-704D-461E-9938-DA9BD70026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6B5FF-E176-40E0-8A4D-EBB126F2B9FF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2ED3F-F888-4BD2-A6FE-2242D205D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00A8CD-EA1D-4E87-8288-6BDF90C96FF5}" type="datetimeFigureOut">
              <a:rPr lang="en-US"/>
              <a:pPr>
                <a:defRPr/>
              </a:pPr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E3BC676-D145-4B95-BACC-62F3F868B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029200" cy="1470025"/>
          </a:xfrm>
        </p:spPr>
        <p:txBody>
          <a:bodyPr/>
          <a:lstStyle/>
          <a:p>
            <a:r>
              <a:rPr lang="en-US" smtClean="0"/>
              <a:t>Cancer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54864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 mistake in the cell cycle that results in uncontrolled cell division. </a:t>
            </a:r>
            <a:endParaRPr lang="en-US" dirty="0"/>
          </a:p>
        </p:txBody>
      </p:sp>
      <p:pic>
        <p:nvPicPr>
          <p:cNvPr id="13315" name="Picture 2" descr="http://www.physorg.com/newman/gfx/news/cancercell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228600"/>
            <a:ext cx="3048000" cy="406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controls the cell cycle?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Genes: segments of DNA that controls the production of proteins.</a:t>
            </a:r>
          </a:p>
          <a:p>
            <a:pPr>
              <a:buFont typeface="Arial" charset="0"/>
              <a:buNone/>
            </a:pPr>
            <a:r>
              <a:rPr lang="en-US" smtClean="0"/>
              <a:t>Enzymes = types of proteins</a:t>
            </a:r>
          </a:p>
          <a:p>
            <a:pPr>
              <a:buFont typeface="Arial" charset="0"/>
              <a:buNone/>
            </a:pPr>
            <a:r>
              <a:rPr lang="en-US" smtClean="0"/>
              <a:t>2 different enzymes control the cell cycle. (One tells cell to go on past G</a:t>
            </a:r>
            <a:r>
              <a:rPr lang="en-US" baseline="-25000" smtClean="0"/>
              <a:t>1</a:t>
            </a:r>
            <a:r>
              <a:rPr lang="en-US" smtClean="0"/>
              <a:t>, the other tells the cell to stop and stay in G</a:t>
            </a:r>
            <a:r>
              <a:rPr lang="en-US" baseline="-25000" smtClean="0"/>
              <a:t>1</a:t>
            </a:r>
            <a:r>
              <a:rPr lang="en-US" smtClean="0"/>
              <a:t>.) </a:t>
            </a:r>
          </a:p>
          <a:p>
            <a:pPr>
              <a:buFont typeface="Arial" charset="0"/>
              <a:buNone/>
            </a:pPr>
            <a:r>
              <a:rPr lang="en-US" smtClean="0"/>
              <a:t> 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Causes of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smtClean="0"/>
              <a:t>There is a mutation (mistake) in the DNA.</a:t>
            </a:r>
          </a:p>
          <a:p>
            <a:pPr>
              <a:buFontTx/>
              <a:buChar char="-"/>
            </a:pPr>
            <a:r>
              <a:rPr lang="en-US" smtClean="0"/>
              <a:t>When in the cell cycle would this happen? </a:t>
            </a:r>
          </a:p>
          <a:p>
            <a:pPr>
              <a:buFont typeface="Arial" charset="0"/>
              <a:buNone/>
            </a:pPr>
            <a:r>
              <a:rPr lang="en-US" smtClean="0"/>
              <a:t>These mistakes cause either an overproduction or an underproduction of those two enzymes. </a:t>
            </a:r>
          </a:p>
          <a:p>
            <a:pPr>
              <a:buFontTx/>
              <a:buChar char="-"/>
            </a:pPr>
            <a:r>
              <a:rPr lang="en-US" smtClean="0"/>
              <a:t>How? </a:t>
            </a:r>
          </a:p>
          <a:p>
            <a:pPr>
              <a:buFontTx/>
              <a:buChar char="-"/>
            </a:pPr>
            <a:r>
              <a:rPr lang="en-US" smtClean="0"/>
              <a:t>Too much “go” or not enough “stop”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Causes of cancer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What causes the DNA to mutate resulting in cancer?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Inheritance (family history)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Environmental factors: 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UV rays 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Nicotine 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Air and Water Pollution</a:t>
            </a:r>
          </a:p>
          <a:p>
            <a:pPr lvl="1" fontAlgn="auto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Viruses (cervical cancer) 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is cancer dangerous?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Most cells that transform into cancer cells are destroyed by immune system. When they go undetected they form tumors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Tumor = a mass of cancerous cells dividing uncontrollably.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How can that kill you?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Those cells spend too much time dividing, not enough in G</a:t>
            </a:r>
            <a:r>
              <a:rPr lang="en-US" baseline="-25000" dirty="0" smtClean="0"/>
              <a:t>1</a:t>
            </a:r>
            <a:r>
              <a:rPr lang="en-US" dirty="0" smtClean="0"/>
              <a:t> (not doing job)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Division is costly (energetically); cancer cells deprive normal cells of nutrients, meaning they can’t do their jobs adequately.  </a:t>
            </a:r>
            <a:endParaRPr lang="en-US" dirty="0"/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http://www.willowrockpet.com/tumor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48768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4" name="Picture 4" descr="http://www.aafp.org/afp/20001001/photo_f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28600"/>
            <a:ext cx="1981200" cy="275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6" descr="http://education.kings.edu/dsmith/tumor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9800" y="3581400"/>
            <a:ext cx="257175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tumors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en-US" b="1" smtClean="0"/>
              <a:t>Metastasis</a:t>
            </a:r>
            <a:r>
              <a:rPr lang="en-US" smtClean="0"/>
              <a:t>: When the body responds to tissues that need more energy it forms more blood vessels. When this happens to a tumor, it causes the spread of cancer cells to locations distant from their original site. </a:t>
            </a:r>
          </a:p>
          <a:p>
            <a:pPr>
              <a:buFont typeface="Arial" charset="0"/>
              <a:buNone/>
            </a:pPr>
            <a:r>
              <a:rPr lang="en-US" smtClean="0"/>
              <a:t>Benign Tumors:  Have not metastasized.</a:t>
            </a:r>
          </a:p>
          <a:p>
            <a:pPr>
              <a:buFont typeface="Arial" charset="0"/>
              <a:buNone/>
            </a:pPr>
            <a:r>
              <a:rPr lang="en-US" smtClean="0"/>
              <a:t>Malignant Tumors: Have metastasized.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12_19MalignantTumorGrowth_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19200"/>
            <a:ext cx="861695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Treatments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Prevention: Gene Sequencing, early detection</a:t>
            </a:r>
          </a:p>
          <a:p>
            <a:r>
              <a:rPr lang="en-US" dirty="0" smtClean="0"/>
              <a:t>Removal of tumor</a:t>
            </a:r>
          </a:p>
          <a:p>
            <a:r>
              <a:rPr lang="en-US" dirty="0" smtClean="0"/>
              <a:t>Chemotherapy &amp; Radiation </a:t>
            </a:r>
          </a:p>
          <a:p>
            <a:r>
              <a:rPr lang="en-US" dirty="0" smtClean="0"/>
              <a:t>Hormone Therapy</a:t>
            </a:r>
          </a:p>
          <a:p>
            <a:r>
              <a:rPr lang="en-US" dirty="0" smtClean="0"/>
              <a:t>Vaccines (preventative)</a:t>
            </a:r>
          </a:p>
          <a:p>
            <a:r>
              <a:rPr lang="en-US" dirty="0" smtClean="0"/>
              <a:t>Immunotherapy   </a:t>
            </a:r>
            <a:endParaRPr lang="en-US" dirty="0" smtClean="0"/>
          </a:p>
          <a:p>
            <a:r>
              <a:rPr lang="en-US" dirty="0" smtClean="0"/>
              <a:t>No cure yet. Only successful and unsuccessful treatments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12775</TotalTime>
  <Words>318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Cancer</vt:lpstr>
      <vt:lpstr>What controls the cell cycle? </vt:lpstr>
      <vt:lpstr>Causes of cancer</vt:lpstr>
      <vt:lpstr>Causes of cancer cont’d</vt:lpstr>
      <vt:lpstr>Why is cancer dangerous?</vt:lpstr>
      <vt:lpstr>PowerPoint Presentation</vt:lpstr>
      <vt:lpstr>Types of tumors</vt:lpstr>
      <vt:lpstr>PowerPoint Presentation</vt:lpstr>
      <vt:lpstr>Treatments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</dc:title>
  <dc:creator>Jeffco Schools</dc:creator>
  <cp:lastModifiedBy>User</cp:lastModifiedBy>
  <cp:revision>37</cp:revision>
  <dcterms:created xsi:type="dcterms:W3CDTF">2009-11-10T14:36:07Z</dcterms:created>
  <dcterms:modified xsi:type="dcterms:W3CDTF">2018-11-16T21:32:27Z</dcterms:modified>
</cp:coreProperties>
</file>