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8" r:id="rId4"/>
    <p:sldId id="257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3" d="100"/>
          <a:sy n="43" d="100"/>
        </p:scale>
        <p:origin x="-68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75CD6-77E3-42BD-B157-BFF3F20892C4}" type="datetimeFigureOut">
              <a:rPr lang="en-US" smtClean="0"/>
              <a:pPr/>
              <a:t>3/11/2019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3A306-D1B4-4FE2-937A-B629C20B87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57086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75CD6-77E3-42BD-B157-BFF3F20892C4}" type="datetimeFigureOut">
              <a:rPr lang="en-US" smtClean="0"/>
              <a:pPr/>
              <a:t>3/11/2019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3A306-D1B4-4FE2-937A-B629C20B87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6804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75CD6-77E3-42BD-B157-BFF3F20892C4}" type="datetimeFigureOut">
              <a:rPr lang="en-US" smtClean="0"/>
              <a:pPr/>
              <a:t>3/11/2019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3A306-D1B4-4FE2-937A-B629C20B87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4020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75CD6-77E3-42BD-B157-BFF3F20892C4}" type="datetimeFigureOut">
              <a:rPr lang="en-US" smtClean="0"/>
              <a:pPr/>
              <a:t>3/11/2019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3A306-D1B4-4FE2-937A-B629C20B87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1905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75CD6-77E3-42BD-B157-BFF3F20892C4}" type="datetimeFigureOut">
              <a:rPr lang="en-US" smtClean="0"/>
              <a:pPr/>
              <a:t>3/11/2019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3A306-D1B4-4FE2-937A-B629C20B87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981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75CD6-77E3-42BD-B157-BFF3F20892C4}" type="datetimeFigureOut">
              <a:rPr lang="en-US" smtClean="0"/>
              <a:pPr/>
              <a:t>3/11/2019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3A306-D1B4-4FE2-937A-B629C20B87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47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75CD6-77E3-42BD-B157-BFF3F20892C4}" type="datetimeFigureOut">
              <a:rPr lang="en-US" smtClean="0"/>
              <a:pPr/>
              <a:t>3/11/2019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3A306-D1B4-4FE2-937A-B629C20B87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4590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75CD6-77E3-42BD-B157-BFF3F20892C4}" type="datetimeFigureOut">
              <a:rPr lang="en-US" smtClean="0"/>
              <a:pPr/>
              <a:t>3/11/2019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3A306-D1B4-4FE2-937A-B629C20B87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4624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75CD6-77E3-42BD-B157-BFF3F20892C4}" type="datetimeFigureOut">
              <a:rPr lang="en-US" smtClean="0"/>
              <a:pPr/>
              <a:t>3/11/2019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3A306-D1B4-4FE2-937A-B629C20B87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0400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75CD6-77E3-42BD-B157-BFF3F20892C4}" type="datetimeFigureOut">
              <a:rPr lang="en-US" smtClean="0"/>
              <a:pPr/>
              <a:t>3/11/2019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3A306-D1B4-4FE2-937A-B629C20B87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5731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75CD6-77E3-42BD-B157-BFF3F20892C4}" type="datetimeFigureOut">
              <a:rPr lang="en-US" smtClean="0"/>
              <a:pPr/>
              <a:t>3/11/2019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3A306-D1B4-4FE2-937A-B629C20B87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9199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575CD6-77E3-42BD-B157-BFF3F20892C4}" type="datetimeFigureOut">
              <a:rPr lang="en-US" smtClean="0"/>
              <a:pPr/>
              <a:t>3/11/2019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83A306-D1B4-4FE2-937A-B629C20B87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7960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Bacteria Hunt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874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do Bacteria Need to Survive and Reproduce?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Conditions of our experiment:</a:t>
            </a:r>
          </a:p>
          <a:p>
            <a:pPr lvl="1"/>
            <a:r>
              <a:rPr lang="en-US" dirty="0" smtClean="0"/>
              <a:t>Petri dish:</a:t>
            </a:r>
          </a:p>
          <a:p>
            <a:pPr marL="457200" lvl="1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Incubator:</a:t>
            </a:r>
          </a:p>
          <a:p>
            <a:pPr marL="457200" lvl="1" indent="0">
              <a:buNone/>
            </a:pPr>
            <a:endParaRPr lang="en-US" dirty="0"/>
          </a:p>
        </p:txBody>
      </p:sp>
      <p:grpSp>
        <p:nvGrpSpPr>
          <p:cNvPr id="267" name="SMARTInkShape-Group35"/>
          <p:cNvGrpSpPr/>
          <p:nvPr/>
        </p:nvGrpSpPr>
        <p:grpSpPr>
          <a:xfrm>
            <a:off x="1582208" y="2625328"/>
            <a:ext cx="935965" cy="339329"/>
            <a:chOff x="1582208" y="2625328"/>
            <a:chExt cx="935965" cy="339329"/>
          </a:xfrm>
        </p:grpSpPr>
        <p:sp>
          <p:nvSpPr>
            <p:cNvPr id="260" name="SMARTInkShape-240"/>
            <p:cNvSpPr/>
            <p:nvPr/>
          </p:nvSpPr>
          <p:spPr>
            <a:xfrm>
              <a:off x="1582208" y="2697176"/>
              <a:ext cx="41720" cy="40354"/>
            </a:xfrm>
            <a:custGeom>
              <a:avLst/>
              <a:gdLst/>
              <a:ahLst/>
              <a:cxnLst/>
              <a:rect l="0" t="0" r="0" b="0"/>
              <a:pathLst>
                <a:path w="41720" h="40354">
                  <a:moveTo>
                    <a:pt x="16206" y="8519"/>
                  </a:moveTo>
                  <a:lnTo>
                    <a:pt x="7309" y="8519"/>
                  </a:lnTo>
                  <a:lnTo>
                    <a:pt x="7286" y="13260"/>
                  </a:lnTo>
                  <a:lnTo>
                    <a:pt x="4635" y="18233"/>
                  </a:lnTo>
                  <a:lnTo>
                    <a:pt x="2539" y="20948"/>
                  </a:lnTo>
                  <a:lnTo>
                    <a:pt x="2134" y="23750"/>
                  </a:lnTo>
                  <a:lnTo>
                    <a:pt x="7018" y="34799"/>
                  </a:lnTo>
                  <a:lnTo>
                    <a:pt x="11940" y="39898"/>
                  </a:lnTo>
                  <a:lnTo>
                    <a:pt x="13362" y="40353"/>
                  </a:lnTo>
                  <a:lnTo>
                    <a:pt x="14310" y="39663"/>
                  </a:lnTo>
                  <a:lnTo>
                    <a:pt x="14942" y="38211"/>
                  </a:lnTo>
                  <a:lnTo>
                    <a:pt x="16356" y="37244"/>
                  </a:lnTo>
                  <a:lnTo>
                    <a:pt x="23784" y="35563"/>
                  </a:lnTo>
                  <a:lnTo>
                    <a:pt x="32705" y="27642"/>
                  </a:lnTo>
                  <a:lnTo>
                    <a:pt x="34789" y="19499"/>
                  </a:lnTo>
                  <a:lnTo>
                    <a:pt x="41719" y="10161"/>
                  </a:lnTo>
                  <a:lnTo>
                    <a:pt x="41152" y="8622"/>
                  </a:lnTo>
                  <a:lnTo>
                    <a:pt x="37877" y="4265"/>
                  </a:lnTo>
                  <a:lnTo>
                    <a:pt x="33113" y="1668"/>
                  </a:lnTo>
                  <a:lnTo>
                    <a:pt x="21971" y="0"/>
                  </a:lnTo>
                  <a:lnTo>
                    <a:pt x="20050" y="855"/>
                  </a:lnTo>
                  <a:lnTo>
                    <a:pt x="18768" y="2418"/>
                  </a:lnTo>
                  <a:lnTo>
                    <a:pt x="17914" y="4452"/>
                  </a:lnTo>
                  <a:lnTo>
                    <a:pt x="16353" y="5807"/>
                  </a:lnTo>
                  <a:lnTo>
                    <a:pt x="6717" y="10629"/>
                  </a:lnTo>
                  <a:lnTo>
                    <a:pt x="3927" y="12902"/>
                  </a:lnTo>
                  <a:lnTo>
                    <a:pt x="827" y="18074"/>
                  </a:lnTo>
                  <a:lnTo>
                    <a:pt x="0" y="20842"/>
                  </a:lnTo>
                  <a:lnTo>
                    <a:pt x="441" y="22688"/>
                  </a:lnTo>
                  <a:lnTo>
                    <a:pt x="1727" y="23918"/>
                  </a:lnTo>
                  <a:lnTo>
                    <a:pt x="3577" y="24738"/>
                  </a:lnTo>
                  <a:lnTo>
                    <a:pt x="4810" y="26277"/>
                  </a:lnTo>
                  <a:lnTo>
                    <a:pt x="7277" y="3530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1" name="SMARTInkShape-241"/>
            <p:cNvSpPr/>
            <p:nvPr/>
          </p:nvSpPr>
          <p:spPr>
            <a:xfrm>
              <a:off x="1785938" y="2687836"/>
              <a:ext cx="44649" cy="151806"/>
            </a:xfrm>
            <a:custGeom>
              <a:avLst/>
              <a:gdLst/>
              <a:ahLst/>
              <a:cxnLst/>
              <a:rect l="0" t="0" r="0" b="0"/>
              <a:pathLst>
                <a:path w="44649" h="151806">
                  <a:moveTo>
                    <a:pt x="44648" y="0"/>
                  </a:moveTo>
                  <a:lnTo>
                    <a:pt x="37519" y="8121"/>
                  </a:lnTo>
                  <a:lnTo>
                    <a:pt x="19977" y="47613"/>
                  </a:lnTo>
                  <a:lnTo>
                    <a:pt x="3893" y="91358"/>
                  </a:lnTo>
                  <a:lnTo>
                    <a:pt x="227" y="133892"/>
                  </a:lnTo>
                  <a:lnTo>
                    <a:pt x="0" y="15180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2" name="SMARTInkShape-242"/>
            <p:cNvSpPr/>
            <p:nvPr/>
          </p:nvSpPr>
          <p:spPr>
            <a:xfrm>
              <a:off x="1812727" y="2643188"/>
              <a:ext cx="169652" cy="195916"/>
            </a:xfrm>
            <a:custGeom>
              <a:avLst/>
              <a:gdLst/>
              <a:ahLst/>
              <a:cxnLst/>
              <a:rect l="0" t="0" r="0" b="0"/>
              <a:pathLst>
                <a:path w="169652" h="195916">
                  <a:moveTo>
                    <a:pt x="0" y="44648"/>
                  </a:moveTo>
                  <a:lnTo>
                    <a:pt x="0" y="57077"/>
                  </a:lnTo>
                  <a:lnTo>
                    <a:pt x="2646" y="62739"/>
                  </a:lnTo>
                  <a:lnTo>
                    <a:pt x="12429" y="79200"/>
                  </a:lnTo>
                  <a:lnTo>
                    <a:pt x="26863" y="118008"/>
                  </a:lnTo>
                  <a:lnTo>
                    <a:pt x="50431" y="162482"/>
                  </a:lnTo>
                  <a:lnTo>
                    <a:pt x="74407" y="190335"/>
                  </a:lnTo>
                  <a:lnTo>
                    <a:pt x="80364" y="193734"/>
                  </a:lnTo>
                  <a:lnTo>
                    <a:pt x="92273" y="195915"/>
                  </a:lnTo>
                  <a:lnTo>
                    <a:pt x="98226" y="193568"/>
                  </a:lnTo>
                  <a:lnTo>
                    <a:pt x="126751" y="175448"/>
                  </a:lnTo>
                  <a:lnTo>
                    <a:pt x="142711" y="150998"/>
                  </a:lnTo>
                  <a:lnTo>
                    <a:pt x="147763" y="139539"/>
                  </a:lnTo>
                  <a:lnTo>
                    <a:pt x="161281" y="98205"/>
                  </a:lnTo>
                  <a:lnTo>
                    <a:pt x="165938" y="86310"/>
                  </a:lnTo>
                  <a:lnTo>
                    <a:pt x="169446" y="44647"/>
                  </a:lnTo>
                  <a:lnTo>
                    <a:pt x="169651" y="15405"/>
                  </a:lnTo>
                  <a:lnTo>
                    <a:pt x="167012" y="9161"/>
                  </a:lnTo>
                  <a:lnTo>
                    <a:pt x="160734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3" name="SMARTInkShape-243"/>
            <p:cNvSpPr/>
            <p:nvPr/>
          </p:nvSpPr>
          <p:spPr>
            <a:xfrm>
              <a:off x="2090943" y="2687836"/>
              <a:ext cx="144108" cy="141076"/>
            </a:xfrm>
            <a:custGeom>
              <a:avLst/>
              <a:gdLst/>
              <a:ahLst/>
              <a:cxnLst/>
              <a:rect l="0" t="0" r="0" b="0"/>
              <a:pathLst>
                <a:path w="144108" h="141076">
                  <a:moveTo>
                    <a:pt x="52182" y="26789"/>
                  </a:moveTo>
                  <a:lnTo>
                    <a:pt x="47442" y="26789"/>
                  </a:lnTo>
                  <a:lnTo>
                    <a:pt x="42468" y="29435"/>
                  </a:lnTo>
                  <a:lnTo>
                    <a:pt x="22371" y="47780"/>
                  </a:lnTo>
                  <a:lnTo>
                    <a:pt x="13473" y="61341"/>
                  </a:lnTo>
                  <a:lnTo>
                    <a:pt x="0" y="105468"/>
                  </a:lnTo>
                  <a:lnTo>
                    <a:pt x="1870" y="114012"/>
                  </a:lnTo>
                  <a:lnTo>
                    <a:pt x="11155" y="127582"/>
                  </a:lnTo>
                  <a:lnTo>
                    <a:pt x="19631" y="136800"/>
                  </a:lnTo>
                  <a:lnTo>
                    <a:pt x="28124" y="140175"/>
                  </a:lnTo>
                  <a:lnTo>
                    <a:pt x="33166" y="141075"/>
                  </a:lnTo>
                  <a:lnTo>
                    <a:pt x="44061" y="139429"/>
                  </a:lnTo>
                  <a:lnTo>
                    <a:pt x="84971" y="121837"/>
                  </a:lnTo>
                  <a:lnTo>
                    <a:pt x="114696" y="104484"/>
                  </a:lnTo>
                  <a:lnTo>
                    <a:pt x="133763" y="87556"/>
                  </a:lnTo>
                  <a:lnTo>
                    <a:pt x="143933" y="63535"/>
                  </a:lnTo>
                  <a:lnTo>
                    <a:pt x="144107" y="55255"/>
                  </a:lnTo>
                  <a:lnTo>
                    <a:pt x="139009" y="40763"/>
                  </a:lnTo>
                  <a:lnTo>
                    <a:pt x="129723" y="26189"/>
                  </a:lnTo>
                  <a:lnTo>
                    <a:pt x="110567" y="12376"/>
                  </a:lnTo>
                  <a:lnTo>
                    <a:pt x="93514" y="4108"/>
                  </a:lnTo>
                  <a:lnTo>
                    <a:pt x="51098" y="71"/>
                  </a:lnTo>
                  <a:lnTo>
                    <a:pt x="43252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4" name="SMARTInkShape-244"/>
            <p:cNvSpPr/>
            <p:nvPr/>
          </p:nvSpPr>
          <p:spPr>
            <a:xfrm>
              <a:off x="2339690" y="2625328"/>
              <a:ext cx="17749" cy="214314"/>
            </a:xfrm>
            <a:custGeom>
              <a:avLst/>
              <a:gdLst/>
              <a:ahLst/>
              <a:cxnLst/>
              <a:rect l="0" t="0" r="0" b="0"/>
              <a:pathLst>
                <a:path w="17749" h="214314">
                  <a:moveTo>
                    <a:pt x="17748" y="0"/>
                  </a:moveTo>
                  <a:lnTo>
                    <a:pt x="16755" y="31800"/>
                  </a:lnTo>
                  <a:lnTo>
                    <a:pt x="10680" y="56626"/>
                  </a:lnTo>
                  <a:lnTo>
                    <a:pt x="8071" y="98628"/>
                  </a:lnTo>
                  <a:lnTo>
                    <a:pt x="1162" y="138188"/>
                  </a:lnTo>
                  <a:lnTo>
                    <a:pt x="0" y="178415"/>
                  </a:lnTo>
                  <a:lnTo>
                    <a:pt x="902" y="198990"/>
                  </a:lnTo>
                  <a:lnTo>
                    <a:pt x="8818" y="21431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5" name="SMARTInkShape-245"/>
            <p:cNvSpPr/>
            <p:nvPr/>
          </p:nvSpPr>
          <p:spPr>
            <a:xfrm>
              <a:off x="2250281" y="2625360"/>
              <a:ext cx="205384" cy="26758"/>
            </a:xfrm>
            <a:custGeom>
              <a:avLst/>
              <a:gdLst/>
              <a:ahLst/>
              <a:cxnLst/>
              <a:rect l="0" t="0" r="0" b="0"/>
              <a:pathLst>
                <a:path w="205384" h="26758">
                  <a:moveTo>
                    <a:pt x="0" y="8898"/>
                  </a:moveTo>
                  <a:lnTo>
                    <a:pt x="0" y="336"/>
                  </a:lnTo>
                  <a:lnTo>
                    <a:pt x="24858" y="0"/>
                  </a:lnTo>
                  <a:lnTo>
                    <a:pt x="69104" y="7659"/>
                  </a:lnTo>
                  <a:lnTo>
                    <a:pt x="102276" y="13271"/>
                  </a:lnTo>
                  <a:lnTo>
                    <a:pt x="137240" y="21218"/>
                  </a:lnTo>
                  <a:lnTo>
                    <a:pt x="177476" y="25116"/>
                  </a:lnTo>
                  <a:lnTo>
                    <a:pt x="205383" y="2675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6" name="SMARTInkShape-246"/>
            <p:cNvSpPr/>
            <p:nvPr/>
          </p:nvSpPr>
          <p:spPr>
            <a:xfrm>
              <a:off x="1803797" y="2920043"/>
              <a:ext cx="714376" cy="44614"/>
            </a:xfrm>
            <a:custGeom>
              <a:avLst/>
              <a:gdLst/>
              <a:ahLst/>
              <a:cxnLst/>
              <a:rect l="0" t="0" r="0" b="0"/>
              <a:pathLst>
                <a:path w="714376" h="44614">
                  <a:moveTo>
                    <a:pt x="0" y="17824"/>
                  </a:moveTo>
                  <a:lnTo>
                    <a:pt x="29141" y="15178"/>
                  </a:lnTo>
                  <a:lnTo>
                    <a:pt x="68587" y="8730"/>
                  </a:lnTo>
                  <a:lnTo>
                    <a:pt x="112596" y="3003"/>
                  </a:lnTo>
                  <a:lnTo>
                    <a:pt x="149592" y="1315"/>
                  </a:lnTo>
                  <a:lnTo>
                    <a:pt x="191832" y="565"/>
                  </a:lnTo>
                  <a:lnTo>
                    <a:pt x="214208" y="365"/>
                  </a:lnTo>
                  <a:lnTo>
                    <a:pt x="237063" y="231"/>
                  </a:lnTo>
                  <a:lnTo>
                    <a:pt x="260237" y="142"/>
                  </a:lnTo>
                  <a:lnTo>
                    <a:pt x="283624" y="83"/>
                  </a:lnTo>
                  <a:lnTo>
                    <a:pt x="307153" y="44"/>
                  </a:lnTo>
                  <a:lnTo>
                    <a:pt x="330777" y="18"/>
                  </a:lnTo>
                  <a:lnTo>
                    <a:pt x="354463" y="0"/>
                  </a:lnTo>
                  <a:lnTo>
                    <a:pt x="378192" y="980"/>
                  </a:lnTo>
                  <a:lnTo>
                    <a:pt x="401948" y="2626"/>
                  </a:lnTo>
                  <a:lnTo>
                    <a:pt x="425723" y="4716"/>
                  </a:lnTo>
                  <a:lnTo>
                    <a:pt x="448519" y="7101"/>
                  </a:lnTo>
                  <a:lnTo>
                    <a:pt x="492368" y="12397"/>
                  </a:lnTo>
                  <a:lnTo>
                    <a:pt x="535007" y="18058"/>
                  </a:lnTo>
                  <a:lnTo>
                    <a:pt x="576117" y="23881"/>
                  </a:lnTo>
                  <a:lnTo>
                    <a:pt x="614232" y="29777"/>
                  </a:lnTo>
                  <a:lnTo>
                    <a:pt x="645724" y="35704"/>
                  </a:lnTo>
                  <a:lnTo>
                    <a:pt x="683120" y="41973"/>
                  </a:lnTo>
                  <a:lnTo>
                    <a:pt x="714375" y="4461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0" name="SMARTInkShape-Group36"/>
          <p:cNvGrpSpPr/>
          <p:nvPr/>
        </p:nvGrpSpPr>
        <p:grpSpPr>
          <a:xfrm>
            <a:off x="3000425" y="2634258"/>
            <a:ext cx="1893045" cy="428053"/>
            <a:chOff x="3000425" y="2634258"/>
            <a:chExt cx="1893045" cy="428053"/>
          </a:xfrm>
        </p:grpSpPr>
        <p:sp>
          <p:nvSpPr>
            <p:cNvPr id="268" name="SMARTInkShape-247"/>
            <p:cNvSpPr/>
            <p:nvPr/>
          </p:nvSpPr>
          <p:spPr>
            <a:xfrm>
              <a:off x="3000425" y="2647427"/>
              <a:ext cx="205334" cy="272582"/>
            </a:xfrm>
            <a:custGeom>
              <a:avLst/>
              <a:gdLst/>
              <a:ahLst/>
              <a:cxnLst/>
              <a:rect l="0" t="0" r="0" b="0"/>
              <a:pathLst>
                <a:path w="205334" h="272582">
                  <a:moveTo>
                    <a:pt x="80317" y="22550"/>
                  </a:moveTo>
                  <a:lnTo>
                    <a:pt x="80317" y="27290"/>
                  </a:lnTo>
                  <a:lnTo>
                    <a:pt x="79325" y="28686"/>
                  </a:lnTo>
                  <a:lnTo>
                    <a:pt x="77671" y="29617"/>
                  </a:lnTo>
                  <a:lnTo>
                    <a:pt x="75577" y="30238"/>
                  </a:lnTo>
                  <a:lnTo>
                    <a:pt x="74180" y="31644"/>
                  </a:lnTo>
                  <a:lnTo>
                    <a:pt x="72629" y="35852"/>
                  </a:lnTo>
                  <a:lnTo>
                    <a:pt x="68905" y="59236"/>
                  </a:lnTo>
                  <a:lnTo>
                    <a:pt x="50664" y="103786"/>
                  </a:lnTo>
                  <a:lnTo>
                    <a:pt x="29150" y="148288"/>
                  </a:lnTo>
                  <a:lnTo>
                    <a:pt x="6376" y="192183"/>
                  </a:lnTo>
                  <a:lnTo>
                    <a:pt x="2806" y="202453"/>
                  </a:lnTo>
                  <a:lnTo>
                    <a:pt x="0" y="226404"/>
                  </a:lnTo>
                  <a:lnTo>
                    <a:pt x="2618" y="224607"/>
                  </a:lnTo>
                  <a:lnTo>
                    <a:pt x="4705" y="222739"/>
                  </a:lnTo>
                  <a:lnTo>
                    <a:pt x="7025" y="218017"/>
                  </a:lnTo>
                  <a:lnTo>
                    <a:pt x="18431" y="191343"/>
                  </a:lnTo>
                  <a:lnTo>
                    <a:pt x="35723" y="146705"/>
                  </a:lnTo>
                  <a:lnTo>
                    <a:pt x="50559" y="102803"/>
                  </a:lnTo>
                  <a:lnTo>
                    <a:pt x="65435" y="62994"/>
                  </a:lnTo>
                  <a:lnTo>
                    <a:pt x="86271" y="20668"/>
                  </a:lnTo>
                  <a:lnTo>
                    <a:pt x="92223" y="12453"/>
                  </a:lnTo>
                  <a:lnTo>
                    <a:pt x="98177" y="8140"/>
                  </a:lnTo>
                  <a:lnTo>
                    <a:pt x="104130" y="5231"/>
                  </a:lnTo>
                  <a:lnTo>
                    <a:pt x="110083" y="631"/>
                  </a:lnTo>
                  <a:lnTo>
                    <a:pt x="112067" y="0"/>
                  </a:lnTo>
                  <a:lnTo>
                    <a:pt x="113390" y="571"/>
                  </a:lnTo>
                  <a:lnTo>
                    <a:pt x="121824" y="12269"/>
                  </a:lnTo>
                  <a:lnTo>
                    <a:pt x="131819" y="50918"/>
                  </a:lnTo>
                  <a:lnTo>
                    <a:pt x="145920" y="94195"/>
                  </a:lnTo>
                  <a:lnTo>
                    <a:pt x="158054" y="138663"/>
                  </a:lnTo>
                  <a:lnTo>
                    <a:pt x="167467" y="183287"/>
                  </a:lnTo>
                  <a:lnTo>
                    <a:pt x="181630" y="223192"/>
                  </a:lnTo>
                  <a:lnTo>
                    <a:pt x="196417" y="251843"/>
                  </a:lnTo>
                  <a:lnTo>
                    <a:pt x="201371" y="259395"/>
                  </a:lnTo>
                  <a:lnTo>
                    <a:pt x="205333" y="27258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9" name="SMARTInkShape-248"/>
            <p:cNvSpPr/>
            <p:nvPr/>
          </p:nvSpPr>
          <p:spPr>
            <a:xfrm>
              <a:off x="3022019" y="2768371"/>
              <a:ext cx="183740" cy="17693"/>
            </a:xfrm>
            <a:custGeom>
              <a:avLst/>
              <a:gdLst/>
              <a:ahLst/>
              <a:cxnLst/>
              <a:rect l="0" t="0" r="0" b="0"/>
              <a:pathLst>
                <a:path w="183740" h="17693">
                  <a:moveTo>
                    <a:pt x="5145" y="17692"/>
                  </a:moveTo>
                  <a:lnTo>
                    <a:pt x="405" y="12951"/>
                  </a:lnTo>
                  <a:lnTo>
                    <a:pt x="0" y="11554"/>
                  </a:lnTo>
                  <a:lnTo>
                    <a:pt x="723" y="10624"/>
                  </a:lnTo>
                  <a:lnTo>
                    <a:pt x="4271" y="9130"/>
                  </a:lnTo>
                  <a:lnTo>
                    <a:pt x="9627" y="4130"/>
                  </a:lnTo>
                  <a:lnTo>
                    <a:pt x="26978" y="1106"/>
                  </a:lnTo>
                  <a:lnTo>
                    <a:pt x="70822" y="0"/>
                  </a:lnTo>
                  <a:lnTo>
                    <a:pt x="104311" y="2528"/>
                  </a:lnTo>
                  <a:lnTo>
                    <a:pt x="146442" y="7530"/>
                  </a:lnTo>
                  <a:lnTo>
                    <a:pt x="183739" y="876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0" name="SMARTInkShape-249"/>
            <p:cNvSpPr/>
            <p:nvPr/>
          </p:nvSpPr>
          <p:spPr>
            <a:xfrm>
              <a:off x="3348633" y="2794992"/>
              <a:ext cx="8931" cy="62509"/>
            </a:xfrm>
            <a:custGeom>
              <a:avLst/>
              <a:gdLst/>
              <a:ahLst/>
              <a:cxnLst/>
              <a:rect l="0" t="0" r="0" b="0"/>
              <a:pathLst>
                <a:path w="8931" h="62509">
                  <a:moveTo>
                    <a:pt x="8930" y="0"/>
                  </a:moveTo>
                  <a:lnTo>
                    <a:pt x="8930" y="12429"/>
                  </a:lnTo>
                  <a:lnTo>
                    <a:pt x="6284" y="18092"/>
                  </a:lnTo>
                  <a:lnTo>
                    <a:pt x="4189" y="20991"/>
                  </a:lnTo>
                  <a:lnTo>
                    <a:pt x="1241" y="34552"/>
                  </a:lnTo>
                  <a:lnTo>
                    <a:pt x="0" y="6250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1" name="SMARTInkShape-250"/>
            <p:cNvSpPr/>
            <p:nvPr/>
          </p:nvSpPr>
          <p:spPr>
            <a:xfrm>
              <a:off x="3339703" y="2687836"/>
              <a:ext cx="8931" cy="8931"/>
            </a:xfrm>
            <a:custGeom>
              <a:avLst/>
              <a:gdLst/>
              <a:ahLst/>
              <a:cxnLst/>
              <a:rect l="0" t="0" r="0" b="0"/>
              <a:pathLst>
                <a:path w="8931" h="8931">
                  <a:moveTo>
                    <a:pt x="0" y="0"/>
                  </a:moveTo>
                  <a:lnTo>
                    <a:pt x="5145" y="0"/>
                  </a:lnTo>
                  <a:lnTo>
                    <a:pt x="874" y="0"/>
                  </a:lnTo>
                  <a:lnTo>
                    <a:pt x="8930" y="893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2" name="SMARTInkShape-251"/>
            <p:cNvSpPr/>
            <p:nvPr/>
          </p:nvSpPr>
          <p:spPr>
            <a:xfrm>
              <a:off x="3482578" y="2723679"/>
              <a:ext cx="160736" cy="133822"/>
            </a:xfrm>
            <a:custGeom>
              <a:avLst/>
              <a:gdLst/>
              <a:ahLst/>
              <a:cxnLst/>
              <a:rect l="0" t="0" r="0" b="0"/>
              <a:pathLst>
                <a:path w="160736" h="133822">
                  <a:moveTo>
                    <a:pt x="0" y="133821"/>
                  </a:moveTo>
                  <a:lnTo>
                    <a:pt x="4741" y="129080"/>
                  </a:lnTo>
                  <a:lnTo>
                    <a:pt x="7068" y="121462"/>
                  </a:lnTo>
                  <a:lnTo>
                    <a:pt x="13302" y="95661"/>
                  </a:lnTo>
                  <a:lnTo>
                    <a:pt x="37577" y="56738"/>
                  </a:lnTo>
                  <a:lnTo>
                    <a:pt x="51373" y="33671"/>
                  </a:lnTo>
                  <a:lnTo>
                    <a:pt x="73144" y="15289"/>
                  </a:lnTo>
                  <a:lnTo>
                    <a:pt x="82449" y="11687"/>
                  </a:lnTo>
                  <a:lnTo>
                    <a:pt x="92207" y="9094"/>
                  </a:lnTo>
                  <a:lnTo>
                    <a:pt x="104270" y="3048"/>
                  </a:lnTo>
                  <a:lnTo>
                    <a:pt x="144207" y="0"/>
                  </a:lnTo>
                  <a:lnTo>
                    <a:pt x="151074" y="2576"/>
                  </a:lnTo>
                  <a:lnTo>
                    <a:pt x="160735" y="880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3" name="SMARTInkShape-252"/>
            <p:cNvSpPr/>
            <p:nvPr/>
          </p:nvSpPr>
          <p:spPr>
            <a:xfrm>
              <a:off x="4036219" y="2634258"/>
              <a:ext cx="26790" cy="285751"/>
            </a:xfrm>
            <a:custGeom>
              <a:avLst/>
              <a:gdLst/>
              <a:ahLst/>
              <a:cxnLst/>
              <a:rect l="0" t="0" r="0" b="0"/>
              <a:pathLst>
                <a:path w="26790" h="285751">
                  <a:moveTo>
                    <a:pt x="26789" y="0"/>
                  </a:moveTo>
                  <a:lnTo>
                    <a:pt x="26789" y="40605"/>
                  </a:lnTo>
                  <a:lnTo>
                    <a:pt x="25797" y="80386"/>
                  </a:lnTo>
                  <a:lnTo>
                    <a:pt x="20652" y="113997"/>
                  </a:lnTo>
                  <a:lnTo>
                    <a:pt x="18687" y="149091"/>
                  </a:lnTo>
                  <a:lnTo>
                    <a:pt x="17112" y="183632"/>
                  </a:lnTo>
                  <a:lnTo>
                    <a:pt x="8194" y="227765"/>
                  </a:lnTo>
                  <a:lnTo>
                    <a:pt x="1079" y="269735"/>
                  </a:lnTo>
                  <a:lnTo>
                    <a:pt x="0" y="2857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4" name="SMARTInkShape-253"/>
            <p:cNvSpPr/>
            <p:nvPr/>
          </p:nvSpPr>
          <p:spPr>
            <a:xfrm>
              <a:off x="3946922" y="2777133"/>
              <a:ext cx="116087" cy="17860"/>
            </a:xfrm>
            <a:custGeom>
              <a:avLst/>
              <a:gdLst/>
              <a:ahLst/>
              <a:cxnLst/>
              <a:rect l="0" t="0" r="0" b="0"/>
              <a:pathLst>
                <a:path w="116087" h="17860">
                  <a:moveTo>
                    <a:pt x="0" y="0"/>
                  </a:moveTo>
                  <a:lnTo>
                    <a:pt x="12429" y="0"/>
                  </a:lnTo>
                  <a:lnTo>
                    <a:pt x="18091" y="2646"/>
                  </a:lnTo>
                  <a:lnTo>
                    <a:pt x="20991" y="4740"/>
                  </a:lnTo>
                  <a:lnTo>
                    <a:pt x="47031" y="8102"/>
                  </a:lnTo>
                  <a:lnTo>
                    <a:pt x="78192" y="11412"/>
                  </a:lnTo>
                  <a:lnTo>
                    <a:pt x="116086" y="1785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5" name="SMARTInkShape-254"/>
            <p:cNvSpPr/>
            <p:nvPr/>
          </p:nvSpPr>
          <p:spPr>
            <a:xfrm>
              <a:off x="4196953" y="2768203"/>
              <a:ext cx="62509" cy="151806"/>
            </a:xfrm>
            <a:custGeom>
              <a:avLst/>
              <a:gdLst/>
              <a:ahLst/>
              <a:cxnLst/>
              <a:rect l="0" t="0" r="0" b="0"/>
              <a:pathLst>
                <a:path w="62509" h="151806">
                  <a:moveTo>
                    <a:pt x="62508" y="0"/>
                  </a:moveTo>
                  <a:lnTo>
                    <a:pt x="48269" y="15231"/>
                  </a:lnTo>
                  <a:lnTo>
                    <a:pt x="32361" y="55878"/>
                  </a:lnTo>
                  <a:lnTo>
                    <a:pt x="17809" y="98529"/>
                  </a:lnTo>
                  <a:lnTo>
                    <a:pt x="7064" y="132404"/>
                  </a:lnTo>
                  <a:lnTo>
                    <a:pt x="3139" y="139213"/>
                  </a:lnTo>
                  <a:lnTo>
                    <a:pt x="0" y="15180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6" name="SMARTInkShape-255"/>
            <p:cNvSpPr/>
            <p:nvPr/>
          </p:nvSpPr>
          <p:spPr>
            <a:xfrm>
              <a:off x="4322266" y="2786063"/>
              <a:ext cx="132790" cy="276248"/>
            </a:xfrm>
            <a:custGeom>
              <a:avLst/>
              <a:gdLst/>
              <a:ahLst/>
              <a:cxnLst/>
              <a:rect l="0" t="0" r="0" b="0"/>
              <a:pathLst>
                <a:path w="132790" h="276248">
                  <a:moveTo>
                    <a:pt x="80070" y="0"/>
                  </a:moveTo>
                  <a:lnTo>
                    <a:pt x="71949" y="7129"/>
                  </a:lnTo>
                  <a:lnTo>
                    <a:pt x="51391" y="20990"/>
                  </a:lnTo>
                  <a:lnTo>
                    <a:pt x="16820" y="60100"/>
                  </a:lnTo>
                  <a:lnTo>
                    <a:pt x="7311" y="67390"/>
                  </a:lnTo>
                  <a:lnTo>
                    <a:pt x="3084" y="73938"/>
                  </a:lnTo>
                  <a:lnTo>
                    <a:pt x="705" y="83202"/>
                  </a:lnTo>
                  <a:lnTo>
                    <a:pt x="0" y="92231"/>
                  </a:lnTo>
                  <a:lnTo>
                    <a:pt x="893" y="94229"/>
                  </a:lnTo>
                  <a:lnTo>
                    <a:pt x="2481" y="95562"/>
                  </a:lnTo>
                  <a:lnTo>
                    <a:pt x="6890" y="97042"/>
                  </a:lnTo>
                  <a:lnTo>
                    <a:pt x="12158" y="97700"/>
                  </a:lnTo>
                  <a:lnTo>
                    <a:pt x="36278" y="88443"/>
                  </a:lnTo>
                  <a:lnTo>
                    <a:pt x="53535" y="77468"/>
                  </a:lnTo>
                  <a:lnTo>
                    <a:pt x="87279" y="50954"/>
                  </a:lnTo>
                  <a:lnTo>
                    <a:pt x="99514" y="46516"/>
                  </a:lnTo>
                  <a:lnTo>
                    <a:pt x="122918" y="44696"/>
                  </a:lnTo>
                  <a:lnTo>
                    <a:pt x="123518" y="45673"/>
                  </a:lnTo>
                  <a:lnTo>
                    <a:pt x="132789" y="84788"/>
                  </a:lnTo>
                  <a:lnTo>
                    <a:pt x="130832" y="116959"/>
                  </a:lnTo>
                  <a:lnTo>
                    <a:pt x="124531" y="160849"/>
                  </a:lnTo>
                  <a:lnTo>
                    <a:pt x="112395" y="205397"/>
                  </a:lnTo>
                  <a:lnTo>
                    <a:pt x="94916" y="246533"/>
                  </a:lnTo>
                  <a:lnTo>
                    <a:pt x="87133" y="267037"/>
                  </a:lnTo>
                  <a:lnTo>
                    <a:pt x="84779" y="270298"/>
                  </a:lnTo>
                  <a:lnTo>
                    <a:pt x="79517" y="273921"/>
                  </a:lnTo>
                  <a:lnTo>
                    <a:pt x="72879" y="275532"/>
                  </a:lnTo>
                  <a:lnTo>
                    <a:pt x="63314" y="276247"/>
                  </a:lnTo>
                  <a:lnTo>
                    <a:pt x="55094" y="273919"/>
                  </a:lnTo>
                  <a:lnTo>
                    <a:pt x="31508" y="259570"/>
                  </a:lnTo>
                  <a:lnTo>
                    <a:pt x="8632" y="23217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7" name="SMARTInkShape-256"/>
            <p:cNvSpPr/>
            <p:nvPr/>
          </p:nvSpPr>
          <p:spPr>
            <a:xfrm>
              <a:off x="4518587" y="2634258"/>
              <a:ext cx="169500" cy="294681"/>
            </a:xfrm>
            <a:custGeom>
              <a:avLst/>
              <a:gdLst/>
              <a:ahLst/>
              <a:cxnLst/>
              <a:rect l="0" t="0" r="0" b="0"/>
              <a:pathLst>
                <a:path w="169500" h="294681">
                  <a:moveTo>
                    <a:pt x="89132" y="0"/>
                  </a:moveTo>
                  <a:lnTo>
                    <a:pt x="88140" y="41744"/>
                  </a:lnTo>
                  <a:lnTo>
                    <a:pt x="76703" y="83280"/>
                  </a:lnTo>
                  <a:lnTo>
                    <a:pt x="68141" y="119043"/>
                  </a:lnTo>
                  <a:lnTo>
                    <a:pt x="54580" y="159516"/>
                  </a:lnTo>
                  <a:lnTo>
                    <a:pt x="38357" y="202386"/>
                  </a:lnTo>
                  <a:lnTo>
                    <a:pt x="12640" y="242561"/>
                  </a:lnTo>
                  <a:lnTo>
                    <a:pt x="0" y="258754"/>
                  </a:lnTo>
                  <a:lnTo>
                    <a:pt x="7989" y="244662"/>
                  </a:lnTo>
                  <a:lnTo>
                    <a:pt x="44786" y="202597"/>
                  </a:lnTo>
                  <a:lnTo>
                    <a:pt x="65079" y="180414"/>
                  </a:lnTo>
                  <a:lnTo>
                    <a:pt x="93861" y="159881"/>
                  </a:lnTo>
                  <a:lnTo>
                    <a:pt x="112582" y="154197"/>
                  </a:lnTo>
                  <a:lnTo>
                    <a:pt x="143890" y="152014"/>
                  </a:lnTo>
                  <a:lnTo>
                    <a:pt x="150842" y="154543"/>
                  </a:lnTo>
                  <a:lnTo>
                    <a:pt x="163388" y="164252"/>
                  </a:lnTo>
                  <a:lnTo>
                    <a:pt x="166783" y="175196"/>
                  </a:lnTo>
                  <a:lnTo>
                    <a:pt x="167300" y="188990"/>
                  </a:lnTo>
                  <a:lnTo>
                    <a:pt x="160299" y="232223"/>
                  </a:lnTo>
                  <a:lnTo>
                    <a:pt x="152233" y="274003"/>
                  </a:lnTo>
                  <a:lnTo>
                    <a:pt x="152036" y="277919"/>
                  </a:lnTo>
                  <a:lnTo>
                    <a:pt x="169499" y="29468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8" name="SMARTInkShape-257"/>
            <p:cNvSpPr/>
            <p:nvPr/>
          </p:nvSpPr>
          <p:spPr>
            <a:xfrm>
              <a:off x="4857750" y="2643188"/>
              <a:ext cx="35720" cy="250032"/>
            </a:xfrm>
            <a:custGeom>
              <a:avLst/>
              <a:gdLst/>
              <a:ahLst/>
              <a:cxnLst/>
              <a:rect l="0" t="0" r="0" b="0"/>
              <a:pathLst>
                <a:path w="35720" h="250032">
                  <a:moveTo>
                    <a:pt x="35719" y="0"/>
                  </a:moveTo>
                  <a:lnTo>
                    <a:pt x="21479" y="41743"/>
                  </a:lnTo>
                  <a:lnTo>
                    <a:pt x="13596" y="78539"/>
                  </a:lnTo>
                  <a:lnTo>
                    <a:pt x="3715" y="121861"/>
                  </a:lnTo>
                  <a:lnTo>
                    <a:pt x="733" y="160111"/>
                  </a:lnTo>
                  <a:lnTo>
                    <a:pt x="97" y="204308"/>
                  </a:lnTo>
                  <a:lnTo>
                    <a:pt x="0" y="25003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9" name="SMARTInkShape-258"/>
            <p:cNvSpPr/>
            <p:nvPr/>
          </p:nvSpPr>
          <p:spPr>
            <a:xfrm>
              <a:off x="4839891" y="2732484"/>
              <a:ext cx="44649" cy="1"/>
            </a:xfrm>
            <a:custGeom>
              <a:avLst/>
              <a:gdLst/>
              <a:ahLst/>
              <a:cxnLst/>
              <a:rect l="0" t="0" r="0" b="0"/>
              <a:pathLst>
                <a:path w="44649" h="1">
                  <a:moveTo>
                    <a:pt x="0" y="0"/>
                  </a:moveTo>
                  <a:lnTo>
                    <a:pt x="44648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97" name="SMARTInkShape-Group37"/>
          <p:cNvGrpSpPr/>
          <p:nvPr/>
        </p:nvGrpSpPr>
        <p:grpSpPr>
          <a:xfrm>
            <a:off x="1616318" y="3045238"/>
            <a:ext cx="3187855" cy="424870"/>
            <a:chOff x="1616318" y="3045238"/>
            <a:chExt cx="3187855" cy="424870"/>
          </a:xfrm>
        </p:grpSpPr>
        <p:sp>
          <p:nvSpPr>
            <p:cNvPr id="281" name="SMARTInkShape-259"/>
            <p:cNvSpPr/>
            <p:nvPr/>
          </p:nvSpPr>
          <p:spPr>
            <a:xfrm>
              <a:off x="1616318" y="3143369"/>
              <a:ext cx="35630" cy="26671"/>
            </a:xfrm>
            <a:custGeom>
              <a:avLst/>
              <a:gdLst/>
              <a:ahLst/>
              <a:cxnLst/>
              <a:rect l="0" t="0" r="0" b="0"/>
              <a:pathLst>
                <a:path w="35630" h="26671">
                  <a:moveTo>
                    <a:pt x="17815" y="17740"/>
                  </a:moveTo>
                  <a:lnTo>
                    <a:pt x="9253" y="26302"/>
                  </a:lnTo>
                  <a:lnTo>
                    <a:pt x="1229" y="26638"/>
                  </a:lnTo>
                  <a:lnTo>
                    <a:pt x="13291" y="26669"/>
                  </a:lnTo>
                  <a:lnTo>
                    <a:pt x="18450" y="24024"/>
                  </a:lnTo>
                  <a:lnTo>
                    <a:pt x="24050" y="20533"/>
                  </a:lnTo>
                  <a:lnTo>
                    <a:pt x="29847" y="18982"/>
                  </a:lnTo>
                  <a:lnTo>
                    <a:pt x="31789" y="17576"/>
                  </a:lnTo>
                  <a:lnTo>
                    <a:pt x="33084" y="15646"/>
                  </a:lnTo>
                  <a:lnTo>
                    <a:pt x="35163" y="10161"/>
                  </a:lnTo>
                  <a:lnTo>
                    <a:pt x="35629" y="1241"/>
                  </a:lnTo>
                  <a:lnTo>
                    <a:pt x="34652" y="787"/>
                  </a:lnTo>
                  <a:lnTo>
                    <a:pt x="27982" y="0"/>
                  </a:lnTo>
                  <a:lnTo>
                    <a:pt x="19860" y="6041"/>
                  </a:lnTo>
                  <a:lnTo>
                    <a:pt x="11586" y="8982"/>
                  </a:lnTo>
                  <a:lnTo>
                    <a:pt x="1683" y="16391"/>
                  </a:lnTo>
                  <a:lnTo>
                    <a:pt x="723" y="19786"/>
                  </a:lnTo>
                  <a:lnTo>
                    <a:pt x="0" y="26267"/>
                  </a:lnTo>
                  <a:lnTo>
                    <a:pt x="17815" y="2667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2" name="SMARTInkShape-260"/>
            <p:cNvSpPr/>
            <p:nvPr/>
          </p:nvSpPr>
          <p:spPr>
            <a:xfrm>
              <a:off x="1839516" y="3125391"/>
              <a:ext cx="35720" cy="116087"/>
            </a:xfrm>
            <a:custGeom>
              <a:avLst/>
              <a:gdLst/>
              <a:ahLst/>
              <a:cxnLst/>
              <a:rect l="0" t="0" r="0" b="0"/>
              <a:pathLst>
                <a:path w="35720" h="116087">
                  <a:moveTo>
                    <a:pt x="35719" y="0"/>
                  </a:moveTo>
                  <a:lnTo>
                    <a:pt x="30978" y="4740"/>
                  </a:lnTo>
                  <a:lnTo>
                    <a:pt x="28651" y="12359"/>
                  </a:lnTo>
                  <a:lnTo>
                    <a:pt x="27156" y="23938"/>
                  </a:lnTo>
                  <a:lnTo>
                    <a:pt x="11357" y="62861"/>
                  </a:lnTo>
                  <a:lnTo>
                    <a:pt x="7003" y="80471"/>
                  </a:lnTo>
                  <a:lnTo>
                    <a:pt x="2075" y="98257"/>
                  </a:lnTo>
                  <a:lnTo>
                    <a:pt x="0" y="11608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3" name="SMARTInkShape-261"/>
            <p:cNvSpPr/>
            <p:nvPr/>
          </p:nvSpPr>
          <p:spPr>
            <a:xfrm>
              <a:off x="1875235" y="3089672"/>
              <a:ext cx="141476" cy="160534"/>
            </a:xfrm>
            <a:custGeom>
              <a:avLst/>
              <a:gdLst/>
              <a:ahLst/>
              <a:cxnLst/>
              <a:rect l="0" t="0" r="0" b="0"/>
              <a:pathLst>
                <a:path w="141476" h="160534">
                  <a:moveTo>
                    <a:pt x="0" y="0"/>
                  </a:moveTo>
                  <a:lnTo>
                    <a:pt x="0" y="20117"/>
                  </a:lnTo>
                  <a:lnTo>
                    <a:pt x="2645" y="26470"/>
                  </a:lnTo>
                  <a:lnTo>
                    <a:pt x="4740" y="29552"/>
                  </a:lnTo>
                  <a:lnTo>
                    <a:pt x="7688" y="43372"/>
                  </a:lnTo>
                  <a:lnTo>
                    <a:pt x="11412" y="78729"/>
                  </a:lnTo>
                  <a:lnTo>
                    <a:pt x="29910" y="121943"/>
                  </a:lnTo>
                  <a:lnTo>
                    <a:pt x="47637" y="153009"/>
                  </a:lnTo>
                  <a:lnTo>
                    <a:pt x="53583" y="157300"/>
                  </a:lnTo>
                  <a:lnTo>
                    <a:pt x="62509" y="159717"/>
                  </a:lnTo>
                  <a:lnTo>
                    <a:pt x="79154" y="160533"/>
                  </a:lnTo>
                  <a:lnTo>
                    <a:pt x="95772" y="155934"/>
                  </a:lnTo>
                  <a:lnTo>
                    <a:pt x="104742" y="148348"/>
                  </a:lnTo>
                  <a:lnTo>
                    <a:pt x="127850" y="117619"/>
                  </a:lnTo>
                  <a:lnTo>
                    <a:pt x="139725" y="75341"/>
                  </a:lnTo>
                  <a:lnTo>
                    <a:pt x="141475" y="64573"/>
                  </a:lnTo>
                  <a:lnTo>
                    <a:pt x="137719" y="47355"/>
                  </a:lnTo>
                  <a:lnTo>
                    <a:pt x="130323" y="34426"/>
                  </a:lnTo>
                  <a:lnTo>
                    <a:pt x="116086" y="1785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4" name="SMARTInkShape-262"/>
            <p:cNvSpPr/>
            <p:nvPr/>
          </p:nvSpPr>
          <p:spPr>
            <a:xfrm>
              <a:off x="2080617" y="3161109"/>
              <a:ext cx="107157" cy="97705"/>
            </a:xfrm>
            <a:custGeom>
              <a:avLst/>
              <a:gdLst/>
              <a:ahLst/>
              <a:cxnLst/>
              <a:rect l="0" t="0" r="0" b="0"/>
              <a:pathLst>
                <a:path w="107157" h="97705">
                  <a:moveTo>
                    <a:pt x="0" y="44649"/>
                  </a:moveTo>
                  <a:lnTo>
                    <a:pt x="0" y="65639"/>
                  </a:lnTo>
                  <a:lnTo>
                    <a:pt x="2646" y="71506"/>
                  </a:lnTo>
                  <a:lnTo>
                    <a:pt x="6137" y="77422"/>
                  </a:lnTo>
                  <a:lnTo>
                    <a:pt x="9095" y="86330"/>
                  </a:lnTo>
                  <a:lnTo>
                    <a:pt x="13302" y="92278"/>
                  </a:lnTo>
                  <a:lnTo>
                    <a:pt x="18480" y="95583"/>
                  </a:lnTo>
                  <a:lnTo>
                    <a:pt x="29888" y="97704"/>
                  </a:lnTo>
                  <a:lnTo>
                    <a:pt x="35774" y="95349"/>
                  </a:lnTo>
                  <a:lnTo>
                    <a:pt x="73174" y="68411"/>
                  </a:lnTo>
                  <a:lnTo>
                    <a:pt x="92165" y="42909"/>
                  </a:lnTo>
                  <a:lnTo>
                    <a:pt x="95533" y="33623"/>
                  </a:lnTo>
                  <a:lnTo>
                    <a:pt x="98022" y="23873"/>
                  </a:lnTo>
                  <a:lnTo>
                    <a:pt x="105058" y="9530"/>
                  </a:lnTo>
                  <a:lnTo>
                    <a:pt x="107156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5" name="SMARTInkShape-263"/>
            <p:cNvSpPr/>
            <p:nvPr/>
          </p:nvSpPr>
          <p:spPr>
            <a:xfrm>
              <a:off x="2303859" y="3053953"/>
              <a:ext cx="17861" cy="214314"/>
            </a:xfrm>
            <a:custGeom>
              <a:avLst/>
              <a:gdLst/>
              <a:ahLst/>
              <a:cxnLst/>
              <a:rect l="0" t="0" r="0" b="0"/>
              <a:pathLst>
                <a:path w="17861" h="214314">
                  <a:moveTo>
                    <a:pt x="0" y="0"/>
                  </a:moveTo>
                  <a:lnTo>
                    <a:pt x="0" y="40916"/>
                  </a:lnTo>
                  <a:lnTo>
                    <a:pt x="0" y="81052"/>
                  </a:lnTo>
                  <a:lnTo>
                    <a:pt x="2646" y="116221"/>
                  </a:lnTo>
                  <a:lnTo>
                    <a:pt x="8103" y="159760"/>
                  </a:lnTo>
                  <a:lnTo>
                    <a:pt x="9850" y="198091"/>
                  </a:lnTo>
                  <a:lnTo>
                    <a:pt x="17860" y="21431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6" name="SMARTInkShape-264"/>
            <p:cNvSpPr/>
            <p:nvPr/>
          </p:nvSpPr>
          <p:spPr>
            <a:xfrm>
              <a:off x="2277070" y="3189740"/>
              <a:ext cx="62509" cy="16019"/>
            </a:xfrm>
            <a:custGeom>
              <a:avLst/>
              <a:gdLst/>
              <a:ahLst/>
              <a:cxnLst/>
              <a:rect l="0" t="0" r="0" b="0"/>
              <a:pathLst>
                <a:path w="62509" h="16019">
                  <a:moveTo>
                    <a:pt x="0" y="16018"/>
                  </a:moveTo>
                  <a:lnTo>
                    <a:pt x="0" y="8329"/>
                  </a:lnTo>
                  <a:lnTo>
                    <a:pt x="993" y="7915"/>
                  </a:lnTo>
                  <a:lnTo>
                    <a:pt x="4741" y="7456"/>
                  </a:lnTo>
                  <a:lnTo>
                    <a:pt x="9714" y="4606"/>
                  </a:lnTo>
                  <a:lnTo>
                    <a:pt x="12429" y="2456"/>
                  </a:lnTo>
                  <a:lnTo>
                    <a:pt x="20738" y="68"/>
                  </a:lnTo>
                  <a:lnTo>
                    <a:pt x="32037" y="0"/>
                  </a:lnTo>
                  <a:lnTo>
                    <a:pt x="62508" y="708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7" name="SMARTInkShape-265"/>
            <p:cNvSpPr/>
            <p:nvPr/>
          </p:nvSpPr>
          <p:spPr>
            <a:xfrm>
              <a:off x="2437805" y="3143250"/>
              <a:ext cx="44649" cy="107157"/>
            </a:xfrm>
            <a:custGeom>
              <a:avLst/>
              <a:gdLst/>
              <a:ahLst/>
              <a:cxnLst/>
              <a:rect l="0" t="0" r="0" b="0"/>
              <a:pathLst>
                <a:path w="44649" h="107157">
                  <a:moveTo>
                    <a:pt x="0" y="107156"/>
                  </a:moveTo>
                  <a:lnTo>
                    <a:pt x="0" y="94727"/>
                  </a:lnTo>
                  <a:lnTo>
                    <a:pt x="2646" y="89065"/>
                  </a:lnTo>
                  <a:lnTo>
                    <a:pt x="4740" y="86165"/>
                  </a:lnTo>
                  <a:lnTo>
                    <a:pt x="23096" y="41731"/>
                  </a:lnTo>
                  <a:lnTo>
                    <a:pt x="26687" y="30665"/>
                  </a:lnTo>
                  <a:lnTo>
                    <a:pt x="32602" y="21102"/>
                  </a:lnTo>
                  <a:lnTo>
                    <a:pt x="34795" y="11985"/>
                  </a:lnTo>
                  <a:lnTo>
                    <a:pt x="35308" y="5988"/>
                  </a:lnTo>
                  <a:lnTo>
                    <a:pt x="36437" y="3992"/>
                  </a:lnTo>
                  <a:lnTo>
                    <a:pt x="38182" y="2661"/>
                  </a:lnTo>
                  <a:lnTo>
                    <a:pt x="44648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8" name="SMARTInkShape-266"/>
            <p:cNvSpPr/>
            <p:nvPr/>
          </p:nvSpPr>
          <p:spPr>
            <a:xfrm>
              <a:off x="2544961" y="3205758"/>
              <a:ext cx="8931" cy="53579"/>
            </a:xfrm>
            <a:custGeom>
              <a:avLst/>
              <a:gdLst/>
              <a:ahLst/>
              <a:cxnLst/>
              <a:rect l="0" t="0" r="0" b="0"/>
              <a:pathLst>
                <a:path w="8931" h="53579">
                  <a:moveTo>
                    <a:pt x="8930" y="0"/>
                  </a:moveTo>
                  <a:lnTo>
                    <a:pt x="8930" y="42812"/>
                  </a:lnTo>
                  <a:lnTo>
                    <a:pt x="0" y="5357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9" name="SMARTInkShape-267"/>
            <p:cNvSpPr/>
            <p:nvPr/>
          </p:nvSpPr>
          <p:spPr>
            <a:xfrm>
              <a:off x="2661047" y="3161296"/>
              <a:ext cx="258962" cy="106971"/>
            </a:xfrm>
            <a:custGeom>
              <a:avLst/>
              <a:gdLst/>
              <a:ahLst/>
              <a:cxnLst/>
              <a:rect l="0" t="0" r="0" b="0"/>
              <a:pathLst>
                <a:path w="258962" h="106971">
                  <a:moveTo>
                    <a:pt x="0" y="62321"/>
                  </a:moveTo>
                  <a:lnTo>
                    <a:pt x="16250" y="62321"/>
                  </a:lnTo>
                  <a:lnTo>
                    <a:pt x="46497" y="41330"/>
                  </a:lnTo>
                  <a:lnTo>
                    <a:pt x="50431" y="35463"/>
                  </a:lnTo>
                  <a:lnTo>
                    <a:pt x="61082" y="7004"/>
                  </a:lnTo>
                  <a:lnTo>
                    <a:pt x="60565" y="4607"/>
                  </a:lnTo>
                  <a:lnTo>
                    <a:pt x="59228" y="3009"/>
                  </a:lnTo>
                  <a:lnTo>
                    <a:pt x="55097" y="1234"/>
                  </a:lnTo>
                  <a:lnTo>
                    <a:pt x="46220" y="0"/>
                  </a:lnTo>
                  <a:lnTo>
                    <a:pt x="16010" y="20809"/>
                  </a:lnTo>
                  <a:lnTo>
                    <a:pt x="6287" y="34367"/>
                  </a:lnTo>
                  <a:lnTo>
                    <a:pt x="1863" y="50952"/>
                  </a:lnTo>
                  <a:lnTo>
                    <a:pt x="552" y="63693"/>
                  </a:lnTo>
                  <a:lnTo>
                    <a:pt x="2891" y="70538"/>
                  </a:lnTo>
                  <a:lnTo>
                    <a:pt x="21005" y="92045"/>
                  </a:lnTo>
                  <a:lnTo>
                    <a:pt x="26864" y="95376"/>
                  </a:lnTo>
                  <a:lnTo>
                    <a:pt x="38387" y="97250"/>
                  </a:lnTo>
                  <a:lnTo>
                    <a:pt x="48811" y="96697"/>
                  </a:lnTo>
                  <a:lnTo>
                    <a:pt x="89366" y="79928"/>
                  </a:lnTo>
                  <a:lnTo>
                    <a:pt x="125022" y="59653"/>
                  </a:lnTo>
                  <a:lnTo>
                    <a:pt x="165511" y="30815"/>
                  </a:lnTo>
                  <a:lnTo>
                    <a:pt x="178361" y="24789"/>
                  </a:lnTo>
                  <a:lnTo>
                    <a:pt x="184444" y="20835"/>
                  </a:lnTo>
                  <a:lnTo>
                    <a:pt x="193446" y="18610"/>
                  </a:lnTo>
                  <a:lnTo>
                    <a:pt x="208355" y="17796"/>
                  </a:lnTo>
                  <a:lnTo>
                    <a:pt x="210341" y="18747"/>
                  </a:lnTo>
                  <a:lnTo>
                    <a:pt x="211665" y="20373"/>
                  </a:lnTo>
                  <a:lnTo>
                    <a:pt x="214128" y="24826"/>
                  </a:lnTo>
                  <a:lnTo>
                    <a:pt x="218530" y="30112"/>
                  </a:lnTo>
                  <a:lnTo>
                    <a:pt x="221148" y="38415"/>
                  </a:lnTo>
                  <a:lnTo>
                    <a:pt x="223303" y="47727"/>
                  </a:lnTo>
                  <a:lnTo>
                    <a:pt x="238633" y="78161"/>
                  </a:lnTo>
                  <a:lnTo>
                    <a:pt x="240997" y="85236"/>
                  </a:lnTo>
                  <a:lnTo>
                    <a:pt x="246913" y="94797"/>
                  </a:lnTo>
                  <a:lnTo>
                    <a:pt x="248646" y="100898"/>
                  </a:lnTo>
                  <a:lnTo>
                    <a:pt x="250099" y="102922"/>
                  </a:lnTo>
                  <a:lnTo>
                    <a:pt x="252061" y="104271"/>
                  </a:lnTo>
                  <a:lnTo>
                    <a:pt x="258961" y="10697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0" name="SMARTInkShape-268"/>
            <p:cNvSpPr/>
            <p:nvPr/>
          </p:nvSpPr>
          <p:spPr>
            <a:xfrm>
              <a:off x="3080742" y="3071813"/>
              <a:ext cx="1" cy="196454"/>
            </a:xfrm>
            <a:custGeom>
              <a:avLst/>
              <a:gdLst/>
              <a:ahLst/>
              <a:cxnLst/>
              <a:rect l="0" t="0" r="0" b="0"/>
              <a:pathLst>
                <a:path w="1" h="196454">
                  <a:moveTo>
                    <a:pt x="0" y="0"/>
                  </a:moveTo>
                  <a:lnTo>
                    <a:pt x="0" y="40605"/>
                  </a:lnTo>
                  <a:lnTo>
                    <a:pt x="0" y="84225"/>
                  </a:lnTo>
                  <a:lnTo>
                    <a:pt x="0" y="124013"/>
                  </a:lnTo>
                  <a:lnTo>
                    <a:pt x="0" y="160536"/>
                  </a:lnTo>
                  <a:lnTo>
                    <a:pt x="0" y="19645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1" name="SMARTInkShape-269"/>
            <p:cNvSpPr/>
            <p:nvPr/>
          </p:nvSpPr>
          <p:spPr>
            <a:xfrm>
              <a:off x="3062883" y="3161109"/>
              <a:ext cx="125016" cy="1"/>
            </a:xfrm>
            <a:custGeom>
              <a:avLst/>
              <a:gdLst/>
              <a:ahLst/>
              <a:cxnLst/>
              <a:rect l="0" t="0" r="0" b="0"/>
              <a:pathLst>
                <a:path w="125016" h="1">
                  <a:moveTo>
                    <a:pt x="0" y="0"/>
                  </a:moveTo>
                  <a:lnTo>
                    <a:pt x="43679" y="0"/>
                  </a:lnTo>
                  <a:lnTo>
                    <a:pt x="79882" y="0"/>
                  </a:lnTo>
                  <a:lnTo>
                    <a:pt x="12501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2" name="SMARTInkShape-270"/>
            <p:cNvSpPr/>
            <p:nvPr/>
          </p:nvSpPr>
          <p:spPr>
            <a:xfrm>
              <a:off x="3562982" y="3045238"/>
              <a:ext cx="177172" cy="303396"/>
            </a:xfrm>
            <a:custGeom>
              <a:avLst/>
              <a:gdLst/>
              <a:ahLst/>
              <a:cxnLst/>
              <a:rect l="0" t="0" r="0" b="0"/>
              <a:pathLst>
                <a:path w="177172" h="303396">
                  <a:moveTo>
                    <a:pt x="71401" y="98012"/>
                  </a:moveTo>
                  <a:lnTo>
                    <a:pt x="71401" y="102752"/>
                  </a:lnTo>
                  <a:lnTo>
                    <a:pt x="49536" y="141126"/>
                  </a:lnTo>
                  <a:lnTo>
                    <a:pt x="28479" y="179353"/>
                  </a:lnTo>
                  <a:lnTo>
                    <a:pt x="11690" y="222329"/>
                  </a:lnTo>
                  <a:lnTo>
                    <a:pt x="9144" y="233631"/>
                  </a:lnTo>
                  <a:lnTo>
                    <a:pt x="2071" y="248971"/>
                  </a:lnTo>
                  <a:lnTo>
                    <a:pt x="87" y="265863"/>
                  </a:lnTo>
                  <a:lnTo>
                    <a:pt x="0" y="262398"/>
                  </a:lnTo>
                  <a:lnTo>
                    <a:pt x="2625" y="257724"/>
                  </a:lnTo>
                  <a:lnTo>
                    <a:pt x="7099" y="250354"/>
                  </a:lnTo>
                  <a:lnTo>
                    <a:pt x="20955" y="212993"/>
                  </a:lnTo>
                  <a:lnTo>
                    <a:pt x="42771" y="169304"/>
                  </a:lnTo>
                  <a:lnTo>
                    <a:pt x="60895" y="128961"/>
                  </a:lnTo>
                  <a:lnTo>
                    <a:pt x="76455" y="89904"/>
                  </a:lnTo>
                  <a:lnTo>
                    <a:pt x="89083" y="53526"/>
                  </a:lnTo>
                  <a:lnTo>
                    <a:pt x="104120" y="16858"/>
                  </a:lnTo>
                  <a:lnTo>
                    <a:pt x="115526" y="509"/>
                  </a:lnTo>
                  <a:lnTo>
                    <a:pt x="120635" y="0"/>
                  </a:lnTo>
                  <a:lnTo>
                    <a:pt x="122083" y="1913"/>
                  </a:lnTo>
                  <a:lnTo>
                    <a:pt x="132554" y="46513"/>
                  </a:lnTo>
                  <a:lnTo>
                    <a:pt x="140770" y="81555"/>
                  </a:lnTo>
                  <a:lnTo>
                    <a:pt x="149301" y="125666"/>
                  </a:lnTo>
                  <a:lnTo>
                    <a:pt x="153683" y="160776"/>
                  </a:lnTo>
                  <a:lnTo>
                    <a:pt x="164053" y="203455"/>
                  </a:lnTo>
                  <a:lnTo>
                    <a:pt x="169518" y="240549"/>
                  </a:lnTo>
                  <a:lnTo>
                    <a:pt x="177171" y="280750"/>
                  </a:lnTo>
                  <a:lnTo>
                    <a:pt x="175295" y="291015"/>
                  </a:lnTo>
                  <a:lnTo>
                    <a:pt x="169627" y="30339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3" name="SMARTInkShape-271"/>
            <p:cNvSpPr/>
            <p:nvPr/>
          </p:nvSpPr>
          <p:spPr>
            <a:xfrm>
              <a:off x="3562945" y="3223617"/>
              <a:ext cx="142876" cy="8931"/>
            </a:xfrm>
            <a:custGeom>
              <a:avLst/>
              <a:gdLst/>
              <a:ahLst/>
              <a:cxnLst/>
              <a:rect l="0" t="0" r="0" b="0"/>
              <a:pathLst>
                <a:path w="142876" h="8931">
                  <a:moveTo>
                    <a:pt x="0" y="0"/>
                  </a:moveTo>
                  <a:lnTo>
                    <a:pt x="39292" y="0"/>
                  </a:lnTo>
                  <a:lnTo>
                    <a:pt x="78280" y="992"/>
                  </a:lnTo>
                  <a:lnTo>
                    <a:pt x="115674" y="7068"/>
                  </a:lnTo>
                  <a:lnTo>
                    <a:pt x="142875" y="893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4" name="SMARTInkShape-272"/>
            <p:cNvSpPr/>
            <p:nvPr/>
          </p:nvSpPr>
          <p:spPr>
            <a:xfrm>
              <a:off x="3876020" y="3178969"/>
              <a:ext cx="142301" cy="291139"/>
            </a:xfrm>
            <a:custGeom>
              <a:avLst/>
              <a:gdLst/>
              <a:ahLst/>
              <a:cxnLst/>
              <a:rect l="0" t="0" r="0" b="0"/>
              <a:pathLst>
                <a:path w="142301" h="291139">
                  <a:moveTo>
                    <a:pt x="115550" y="0"/>
                  </a:moveTo>
                  <a:lnTo>
                    <a:pt x="86871" y="0"/>
                  </a:lnTo>
                  <a:lnTo>
                    <a:pt x="43923" y="11023"/>
                  </a:lnTo>
                  <a:lnTo>
                    <a:pt x="28843" y="18479"/>
                  </a:lnTo>
                  <a:lnTo>
                    <a:pt x="5569" y="38731"/>
                  </a:lnTo>
                  <a:lnTo>
                    <a:pt x="2177" y="44664"/>
                  </a:lnTo>
                  <a:lnTo>
                    <a:pt x="0" y="56558"/>
                  </a:lnTo>
                  <a:lnTo>
                    <a:pt x="2349" y="62509"/>
                  </a:lnTo>
                  <a:lnTo>
                    <a:pt x="4364" y="65485"/>
                  </a:lnTo>
                  <a:lnTo>
                    <a:pt x="7691" y="67469"/>
                  </a:lnTo>
                  <a:lnTo>
                    <a:pt x="24645" y="73299"/>
                  </a:lnTo>
                  <a:lnTo>
                    <a:pt x="28158" y="75655"/>
                  </a:lnTo>
                  <a:lnTo>
                    <a:pt x="42582" y="78971"/>
                  </a:lnTo>
                  <a:lnTo>
                    <a:pt x="82893" y="71191"/>
                  </a:lnTo>
                  <a:lnTo>
                    <a:pt x="99701" y="64529"/>
                  </a:lnTo>
                  <a:lnTo>
                    <a:pt x="112397" y="57264"/>
                  </a:lnTo>
                  <a:lnTo>
                    <a:pt x="126302" y="53677"/>
                  </a:lnTo>
                  <a:lnTo>
                    <a:pt x="128671" y="51660"/>
                  </a:lnTo>
                  <a:lnTo>
                    <a:pt x="130251" y="49323"/>
                  </a:lnTo>
                  <a:lnTo>
                    <a:pt x="132296" y="47765"/>
                  </a:lnTo>
                  <a:lnTo>
                    <a:pt x="137214" y="46033"/>
                  </a:lnTo>
                  <a:lnTo>
                    <a:pt x="138923" y="46564"/>
                  </a:lnTo>
                  <a:lnTo>
                    <a:pt x="140061" y="47910"/>
                  </a:lnTo>
                  <a:lnTo>
                    <a:pt x="141327" y="52051"/>
                  </a:lnTo>
                  <a:lnTo>
                    <a:pt x="142300" y="79210"/>
                  </a:lnTo>
                  <a:lnTo>
                    <a:pt x="135267" y="117109"/>
                  </a:lnTo>
                  <a:lnTo>
                    <a:pt x="133654" y="160869"/>
                  </a:lnTo>
                  <a:lnTo>
                    <a:pt x="133442" y="205400"/>
                  </a:lnTo>
                  <a:lnTo>
                    <a:pt x="132424" y="233975"/>
                  </a:lnTo>
                  <a:lnTo>
                    <a:pt x="123323" y="270764"/>
                  </a:lnTo>
                  <a:lnTo>
                    <a:pt x="115367" y="282727"/>
                  </a:lnTo>
                  <a:lnTo>
                    <a:pt x="105216" y="289367"/>
                  </a:lnTo>
                  <a:lnTo>
                    <a:pt x="99732" y="291138"/>
                  </a:lnTo>
                  <a:lnTo>
                    <a:pt x="88345" y="290460"/>
                  </a:lnTo>
                  <a:lnTo>
                    <a:pt x="58941" y="284385"/>
                  </a:lnTo>
                  <a:lnTo>
                    <a:pt x="16109" y="256221"/>
                  </a:lnTo>
                  <a:lnTo>
                    <a:pt x="8394" y="25003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5" name="SMARTInkShape-273"/>
            <p:cNvSpPr/>
            <p:nvPr/>
          </p:nvSpPr>
          <p:spPr>
            <a:xfrm>
              <a:off x="4152839" y="3170195"/>
              <a:ext cx="463810" cy="123097"/>
            </a:xfrm>
            <a:custGeom>
              <a:avLst/>
              <a:gdLst/>
              <a:ahLst/>
              <a:cxnLst/>
              <a:rect l="0" t="0" r="0" b="0"/>
              <a:pathLst>
                <a:path w="463810" h="123097">
                  <a:moveTo>
                    <a:pt x="79833" y="17703"/>
                  </a:moveTo>
                  <a:lnTo>
                    <a:pt x="42758" y="52132"/>
                  </a:lnTo>
                  <a:lnTo>
                    <a:pt x="5550" y="83165"/>
                  </a:lnTo>
                  <a:lnTo>
                    <a:pt x="2170" y="89131"/>
                  </a:lnTo>
                  <a:lnTo>
                    <a:pt x="0" y="96305"/>
                  </a:lnTo>
                  <a:lnTo>
                    <a:pt x="814" y="96893"/>
                  </a:lnTo>
                  <a:lnTo>
                    <a:pt x="4364" y="97547"/>
                  </a:lnTo>
                  <a:lnTo>
                    <a:pt x="9250" y="95192"/>
                  </a:lnTo>
                  <a:lnTo>
                    <a:pt x="51478" y="68255"/>
                  </a:lnTo>
                  <a:lnTo>
                    <a:pt x="79655" y="47137"/>
                  </a:lnTo>
                  <a:lnTo>
                    <a:pt x="91704" y="45015"/>
                  </a:lnTo>
                  <a:lnTo>
                    <a:pt x="93700" y="45833"/>
                  </a:lnTo>
                  <a:lnTo>
                    <a:pt x="95031" y="47371"/>
                  </a:lnTo>
                  <a:lnTo>
                    <a:pt x="97502" y="51725"/>
                  </a:lnTo>
                  <a:lnTo>
                    <a:pt x="103479" y="59754"/>
                  </a:lnTo>
                  <a:lnTo>
                    <a:pt x="105691" y="68417"/>
                  </a:lnTo>
                  <a:lnTo>
                    <a:pt x="106208" y="74308"/>
                  </a:lnTo>
                  <a:lnTo>
                    <a:pt x="109084" y="80233"/>
                  </a:lnTo>
                  <a:lnTo>
                    <a:pt x="112677" y="86174"/>
                  </a:lnTo>
                  <a:lnTo>
                    <a:pt x="115692" y="95097"/>
                  </a:lnTo>
                  <a:lnTo>
                    <a:pt x="136509" y="118907"/>
                  </a:lnTo>
                  <a:lnTo>
                    <a:pt x="142395" y="122214"/>
                  </a:lnTo>
                  <a:lnTo>
                    <a:pt x="145353" y="123096"/>
                  </a:lnTo>
                  <a:lnTo>
                    <a:pt x="148318" y="122692"/>
                  </a:lnTo>
                  <a:lnTo>
                    <a:pt x="184536" y="103823"/>
                  </a:lnTo>
                  <a:lnTo>
                    <a:pt x="193506" y="95335"/>
                  </a:lnTo>
                  <a:lnTo>
                    <a:pt x="233669" y="51489"/>
                  </a:lnTo>
                  <a:lnTo>
                    <a:pt x="274222" y="11831"/>
                  </a:lnTo>
                  <a:lnTo>
                    <a:pt x="288352" y="3837"/>
                  </a:lnTo>
                  <a:lnTo>
                    <a:pt x="302519" y="633"/>
                  </a:lnTo>
                  <a:lnTo>
                    <a:pt x="319612" y="0"/>
                  </a:lnTo>
                  <a:lnTo>
                    <a:pt x="358562" y="12287"/>
                  </a:lnTo>
                  <a:lnTo>
                    <a:pt x="401553" y="26704"/>
                  </a:lnTo>
                  <a:lnTo>
                    <a:pt x="445188" y="41853"/>
                  </a:lnTo>
                  <a:lnTo>
                    <a:pt x="463809" y="4449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6" name="SMARTInkShape-274"/>
            <p:cNvSpPr/>
            <p:nvPr/>
          </p:nvSpPr>
          <p:spPr>
            <a:xfrm>
              <a:off x="3464719" y="3326952"/>
              <a:ext cx="1339454" cy="75260"/>
            </a:xfrm>
            <a:custGeom>
              <a:avLst/>
              <a:gdLst/>
              <a:ahLst/>
              <a:cxnLst/>
              <a:rect l="0" t="0" r="0" b="0"/>
              <a:pathLst>
                <a:path w="1339454" h="75260">
                  <a:moveTo>
                    <a:pt x="0" y="66329"/>
                  </a:moveTo>
                  <a:lnTo>
                    <a:pt x="41744" y="60192"/>
                  </a:lnTo>
                  <a:lnTo>
                    <a:pt x="79279" y="55305"/>
                  </a:lnTo>
                  <a:lnTo>
                    <a:pt x="118579" y="49523"/>
                  </a:lnTo>
                  <a:lnTo>
                    <a:pt x="141560" y="45203"/>
                  </a:lnTo>
                  <a:lnTo>
                    <a:pt x="165811" y="40339"/>
                  </a:lnTo>
                  <a:lnTo>
                    <a:pt x="192892" y="36104"/>
                  </a:lnTo>
                  <a:lnTo>
                    <a:pt x="221860" y="32288"/>
                  </a:lnTo>
                  <a:lnTo>
                    <a:pt x="252086" y="28752"/>
                  </a:lnTo>
                  <a:lnTo>
                    <a:pt x="286128" y="24411"/>
                  </a:lnTo>
                  <a:lnTo>
                    <a:pt x="322713" y="19532"/>
                  </a:lnTo>
                  <a:lnTo>
                    <a:pt x="360993" y="14295"/>
                  </a:lnTo>
                  <a:lnTo>
                    <a:pt x="402389" y="10804"/>
                  </a:lnTo>
                  <a:lnTo>
                    <a:pt x="445861" y="8476"/>
                  </a:lnTo>
                  <a:lnTo>
                    <a:pt x="490717" y="6925"/>
                  </a:lnTo>
                  <a:lnTo>
                    <a:pt x="538480" y="4898"/>
                  </a:lnTo>
                  <a:lnTo>
                    <a:pt x="588182" y="2555"/>
                  </a:lnTo>
                  <a:lnTo>
                    <a:pt x="639176" y="0"/>
                  </a:lnTo>
                  <a:lnTo>
                    <a:pt x="692023" y="282"/>
                  </a:lnTo>
                  <a:lnTo>
                    <a:pt x="746107" y="2454"/>
                  </a:lnTo>
                  <a:lnTo>
                    <a:pt x="801014" y="5886"/>
                  </a:lnTo>
                  <a:lnTo>
                    <a:pt x="858454" y="10159"/>
                  </a:lnTo>
                  <a:lnTo>
                    <a:pt x="917584" y="14992"/>
                  </a:lnTo>
                  <a:lnTo>
                    <a:pt x="977840" y="20198"/>
                  </a:lnTo>
                  <a:lnTo>
                    <a:pt x="1033885" y="26645"/>
                  </a:lnTo>
                  <a:lnTo>
                    <a:pt x="1087124" y="33920"/>
                  </a:lnTo>
                  <a:lnTo>
                    <a:pt x="1138491" y="41746"/>
                  </a:lnTo>
                  <a:lnTo>
                    <a:pt x="1183650" y="48949"/>
                  </a:lnTo>
                  <a:lnTo>
                    <a:pt x="1224671" y="55734"/>
                  </a:lnTo>
                  <a:lnTo>
                    <a:pt x="1262931" y="62243"/>
                  </a:lnTo>
                  <a:lnTo>
                    <a:pt x="1339453" y="7525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98" name="SMARTInkShape-275"/>
          <p:cNvSpPr/>
          <p:nvPr/>
        </p:nvSpPr>
        <p:spPr>
          <a:xfrm>
            <a:off x="1687711" y="3804047"/>
            <a:ext cx="44650" cy="53579"/>
          </a:xfrm>
          <a:custGeom>
            <a:avLst/>
            <a:gdLst/>
            <a:ahLst/>
            <a:cxnLst/>
            <a:rect l="0" t="0" r="0" b="0"/>
            <a:pathLst>
              <a:path w="44650" h="53579">
                <a:moveTo>
                  <a:pt x="44649" y="0"/>
                </a:moveTo>
                <a:lnTo>
                  <a:pt x="36960" y="7689"/>
                </a:lnTo>
                <a:lnTo>
                  <a:pt x="34972" y="15813"/>
                </a:lnTo>
                <a:lnTo>
                  <a:pt x="23322" y="29888"/>
                </a:lnTo>
                <a:lnTo>
                  <a:pt x="17641" y="33127"/>
                </a:lnTo>
                <a:lnTo>
                  <a:pt x="14738" y="33991"/>
                </a:lnTo>
                <a:lnTo>
                  <a:pt x="12802" y="35559"/>
                </a:lnTo>
                <a:lnTo>
                  <a:pt x="10651" y="39947"/>
                </a:lnTo>
                <a:lnTo>
                  <a:pt x="9440" y="47996"/>
                </a:lnTo>
                <a:lnTo>
                  <a:pt x="8278" y="49857"/>
                </a:lnTo>
                <a:lnTo>
                  <a:pt x="6511" y="51097"/>
                </a:lnTo>
                <a:lnTo>
                  <a:pt x="4340" y="51924"/>
                </a:lnTo>
                <a:lnTo>
                  <a:pt x="3886" y="52475"/>
                </a:lnTo>
                <a:lnTo>
                  <a:pt x="4575" y="52842"/>
                </a:lnTo>
                <a:lnTo>
                  <a:pt x="6027" y="53088"/>
                </a:lnTo>
                <a:lnTo>
                  <a:pt x="6994" y="52259"/>
                </a:lnTo>
                <a:lnTo>
                  <a:pt x="8675" y="45847"/>
                </a:lnTo>
                <a:lnTo>
                  <a:pt x="23154" y="29487"/>
                </a:lnTo>
                <a:lnTo>
                  <a:pt x="26777" y="17904"/>
                </a:lnTo>
                <a:lnTo>
                  <a:pt x="22045" y="17872"/>
                </a:lnTo>
                <a:lnTo>
                  <a:pt x="17074" y="20511"/>
                </a:lnTo>
                <a:lnTo>
                  <a:pt x="11557" y="23999"/>
                </a:lnTo>
                <a:lnTo>
                  <a:pt x="5798" y="25549"/>
                </a:lnTo>
                <a:lnTo>
                  <a:pt x="3865" y="26954"/>
                </a:lnTo>
                <a:lnTo>
                  <a:pt x="2577" y="28883"/>
                </a:lnTo>
                <a:lnTo>
                  <a:pt x="509" y="34368"/>
                </a:lnTo>
                <a:lnTo>
                  <a:pt x="0" y="53578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14" name="SMARTInkShape-Group39"/>
          <p:cNvGrpSpPr/>
          <p:nvPr/>
        </p:nvGrpSpPr>
        <p:grpSpPr>
          <a:xfrm>
            <a:off x="1902133" y="3518297"/>
            <a:ext cx="3557063" cy="803673"/>
            <a:chOff x="1902133" y="3518297"/>
            <a:chExt cx="3557063" cy="803673"/>
          </a:xfrm>
        </p:grpSpPr>
        <p:sp>
          <p:nvSpPr>
            <p:cNvPr id="299" name="SMARTInkShape-276"/>
            <p:cNvSpPr/>
            <p:nvPr/>
          </p:nvSpPr>
          <p:spPr>
            <a:xfrm>
              <a:off x="1902133" y="3696891"/>
              <a:ext cx="267604" cy="223192"/>
            </a:xfrm>
            <a:custGeom>
              <a:avLst/>
              <a:gdLst/>
              <a:ahLst/>
              <a:cxnLst/>
              <a:rect l="0" t="0" r="0" b="0"/>
              <a:pathLst>
                <a:path w="267604" h="223192">
                  <a:moveTo>
                    <a:pt x="8820" y="35718"/>
                  </a:moveTo>
                  <a:lnTo>
                    <a:pt x="1752" y="52500"/>
                  </a:lnTo>
                  <a:lnTo>
                    <a:pt x="54" y="90770"/>
                  </a:lnTo>
                  <a:lnTo>
                    <a:pt x="0" y="99208"/>
                  </a:lnTo>
                  <a:lnTo>
                    <a:pt x="14040" y="140358"/>
                  </a:lnTo>
                  <a:lnTo>
                    <a:pt x="18254" y="178445"/>
                  </a:lnTo>
                  <a:lnTo>
                    <a:pt x="26801" y="209885"/>
                  </a:lnTo>
                  <a:lnTo>
                    <a:pt x="34253" y="221287"/>
                  </a:lnTo>
                  <a:lnTo>
                    <a:pt x="37652" y="222373"/>
                  </a:lnTo>
                  <a:lnTo>
                    <a:pt x="48876" y="223191"/>
                  </a:lnTo>
                  <a:lnTo>
                    <a:pt x="54074" y="220573"/>
                  </a:lnTo>
                  <a:lnTo>
                    <a:pt x="65494" y="210808"/>
                  </a:lnTo>
                  <a:lnTo>
                    <a:pt x="68735" y="202502"/>
                  </a:lnTo>
                  <a:lnTo>
                    <a:pt x="71168" y="193188"/>
                  </a:lnTo>
                  <a:lnTo>
                    <a:pt x="78168" y="179124"/>
                  </a:lnTo>
                  <a:lnTo>
                    <a:pt x="80321" y="172876"/>
                  </a:lnTo>
                  <a:lnTo>
                    <a:pt x="88783" y="161266"/>
                  </a:lnTo>
                  <a:lnTo>
                    <a:pt x="91829" y="181866"/>
                  </a:lnTo>
                  <a:lnTo>
                    <a:pt x="98900" y="194776"/>
                  </a:lnTo>
                  <a:lnTo>
                    <a:pt x="110178" y="208028"/>
                  </a:lnTo>
                  <a:lnTo>
                    <a:pt x="123739" y="217190"/>
                  </a:lnTo>
                  <a:lnTo>
                    <a:pt x="135585" y="221449"/>
                  </a:lnTo>
                  <a:lnTo>
                    <a:pt x="150119" y="222710"/>
                  </a:lnTo>
                  <a:lnTo>
                    <a:pt x="166993" y="218344"/>
                  </a:lnTo>
                  <a:lnTo>
                    <a:pt x="208274" y="198325"/>
                  </a:lnTo>
                  <a:lnTo>
                    <a:pt x="225124" y="183337"/>
                  </a:lnTo>
                  <a:lnTo>
                    <a:pt x="252336" y="142804"/>
                  </a:lnTo>
                  <a:lnTo>
                    <a:pt x="260917" y="130937"/>
                  </a:lnTo>
                  <a:lnTo>
                    <a:pt x="265747" y="113099"/>
                  </a:lnTo>
                  <a:lnTo>
                    <a:pt x="267603" y="71253"/>
                  </a:lnTo>
                  <a:lnTo>
                    <a:pt x="266736" y="51428"/>
                  </a:lnTo>
                  <a:lnTo>
                    <a:pt x="260637" y="33979"/>
                  </a:lnTo>
                  <a:lnTo>
                    <a:pt x="252332" y="18691"/>
                  </a:lnTo>
                  <a:lnTo>
                    <a:pt x="250001" y="12276"/>
                  </a:lnTo>
                  <a:lnTo>
                    <a:pt x="240992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0" name="SMARTInkShape-277"/>
            <p:cNvSpPr/>
            <p:nvPr/>
          </p:nvSpPr>
          <p:spPr>
            <a:xfrm>
              <a:off x="2232954" y="3795117"/>
              <a:ext cx="303078" cy="123618"/>
            </a:xfrm>
            <a:custGeom>
              <a:avLst/>
              <a:gdLst/>
              <a:ahLst/>
              <a:cxnLst/>
              <a:rect l="0" t="0" r="0" b="0"/>
              <a:pathLst>
                <a:path w="303078" h="123618">
                  <a:moveTo>
                    <a:pt x="79835" y="8930"/>
                  </a:moveTo>
                  <a:lnTo>
                    <a:pt x="67406" y="8930"/>
                  </a:lnTo>
                  <a:lnTo>
                    <a:pt x="61744" y="11575"/>
                  </a:lnTo>
                  <a:lnTo>
                    <a:pt x="24518" y="46430"/>
                  </a:lnTo>
                  <a:lnTo>
                    <a:pt x="5530" y="77808"/>
                  </a:lnTo>
                  <a:lnTo>
                    <a:pt x="1264" y="90633"/>
                  </a:lnTo>
                  <a:lnTo>
                    <a:pt x="0" y="100717"/>
                  </a:lnTo>
                  <a:lnTo>
                    <a:pt x="2350" y="106940"/>
                  </a:lnTo>
                  <a:lnTo>
                    <a:pt x="4366" y="109989"/>
                  </a:lnTo>
                  <a:lnTo>
                    <a:pt x="7694" y="112021"/>
                  </a:lnTo>
                  <a:lnTo>
                    <a:pt x="24648" y="115283"/>
                  </a:lnTo>
                  <a:lnTo>
                    <a:pt x="37845" y="115927"/>
                  </a:lnTo>
                  <a:lnTo>
                    <a:pt x="51739" y="111299"/>
                  </a:lnTo>
                  <a:lnTo>
                    <a:pt x="82745" y="91175"/>
                  </a:lnTo>
                  <a:lnTo>
                    <a:pt x="102388" y="66302"/>
                  </a:lnTo>
                  <a:lnTo>
                    <a:pt x="104741" y="59895"/>
                  </a:lnTo>
                  <a:lnTo>
                    <a:pt x="106361" y="57789"/>
                  </a:lnTo>
                  <a:lnTo>
                    <a:pt x="111397" y="54826"/>
                  </a:lnTo>
                  <a:lnTo>
                    <a:pt x="110798" y="54410"/>
                  </a:lnTo>
                  <a:lnTo>
                    <a:pt x="106869" y="53627"/>
                  </a:lnTo>
                  <a:lnTo>
                    <a:pt x="106697" y="58333"/>
                  </a:lnTo>
                  <a:lnTo>
                    <a:pt x="109302" y="63298"/>
                  </a:lnTo>
                  <a:lnTo>
                    <a:pt x="111386" y="66011"/>
                  </a:lnTo>
                  <a:lnTo>
                    <a:pt x="113701" y="74317"/>
                  </a:lnTo>
                  <a:lnTo>
                    <a:pt x="116302" y="94453"/>
                  </a:lnTo>
                  <a:lnTo>
                    <a:pt x="125219" y="106999"/>
                  </a:lnTo>
                  <a:lnTo>
                    <a:pt x="127951" y="110028"/>
                  </a:lnTo>
                  <a:lnTo>
                    <a:pt x="136277" y="113394"/>
                  </a:lnTo>
                  <a:lnTo>
                    <a:pt x="145600" y="115881"/>
                  </a:lnTo>
                  <a:lnTo>
                    <a:pt x="159670" y="122917"/>
                  </a:lnTo>
                  <a:lnTo>
                    <a:pt x="162824" y="123617"/>
                  </a:lnTo>
                  <a:lnTo>
                    <a:pt x="165919" y="123091"/>
                  </a:lnTo>
                  <a:lnTo>
                    <a:pt x="176007" y="118603"/>
                  </a:lnTo>
                  <a:lnTo>
                    <a:pt x="185748" y="117204"/>
                  </a:lnTo>
                  <a:lnTo>
                    <a:pt x="190131" y="114847"/>
                  </a:lnTo>
                  <a:lnTo>
                    <a:pt x="210557" y="91826"/>
                  </a:lnTo>
                  <a:lnTo>
                    <a:pt x="237586" y="49685"/>
                  </a:lnTo>
                  <a:lnTo>
                    <a:pt x="255452" y="21931"/>
                  </a:lnTo>
                  <a:lnTo>
                    <a:pt x="270335" y="6097"/>
                  </a:lnTo>
                  <a:lnTo>
                    <a:pt x="276288" y="2710"/>
                  </a:lnTo>
                  <a:lnTo>
                    <a:pt x="285034" y="357"/>
                  </a:lnTo>
                  <a:lnTo>
                    <a:pt x="303077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1" name="SMARTInkShape-278"/>
            <p:cNvSpPr/>
            <p:nvPr/>
          </p:nvSpPr>
          <p:spPr>
            <a:xfrm>
              <a:off x="2607469" y="3786714"/>
              <a:ext cx="250032" cy="133420"/>
            </a:xfrm>
            <a:custGeom>
              <a:avLst/>
              <a:gdLst/>
              <a:ahLst/>
              <a:cxnLst/>
              <a:rect l="0" t="0" r="0" b="0"/>
              <a:pathLst>
                <a:path w="250032" h="133420">
                  <a:moveTo>
                    <a:pt x="0" y="124489"/>
                  </a:moveTo>
                  <a:lnTo>
                    <a:pt x="0" y="85455"/>
                  </a:lnTo>
                  <a:lnTo>
                    <a:pt x="4741" y="65740"/>
                  </a:lnTo>
                  <a:lnTo>
                    <a:pt x="26858" y="28387"/>
                  </a:lnTo>
                  <a:lnTo>
                    <a:pt x="32773" y="22246"/>
                  </a:lnTo>
                  <a:lnTo>
                    <a:pt x="38709" y="19516"/>
                  </a:lnTo>
                  <a:lnTo>
                    <a:pt x="51815" y="17524"/>
                  </a:lnTo>
                  <a:lnTo>
                    <a:pt x="57796" y="22130"/>
                  </a:lnTo>
                  <a:lnTo>
                    <a:pt x="65852" y="34519"/>
                  </a:lnTo>
                  <a:lnTo>
                    <a:pt x="86818" y="77937"/>
                  </a:lnTo>
                  <a:lnTo>
                    <a:pt x="88807" y="91371"/>
                  </a:lnTo>
                  <a:lnTo>
                    <a:pt x="89962" y="93481"/>
                  </a:lnTo>
                  <a:lnTo>
                    <a:pt x="91725" y="94887"/>
                  </a:lnTo>
                  <a:lnTo>
                    <a:pt x="93892" y="95825"/>
                  </a:lnTo>
                  <a:lnTo>
                    <a:pt x="95337" y="97442"/>
                  </a:lnTo>
                  <a:lnTo>
                    <a:pt x="96942" y="101885"/>
                  </a:lnTo>
                  <a:lnTo>
                    <a:pt x="98362" y="103466"/>
                  </a:lnTo>
                  <a:lnTo>
                    <a:pt x="102587" y="105224"/>
                  </a:lnTo>
                  <a:lnTo>
                    <a:pt x="104110" y="104700"/>
                  </a:lnTo>
                  <a:lnTo>
                    <a:pt x="105125" y="103359"/>
                  </a:lnTo>
                  <a:lnTo>
                    <a:pt x="114206" y="84655"/>
                  </a:lnTo>
                  <a:lnTo>
                    <a:pt x="139927" y="41837"/>
                  </a:lnTo>
                  <a:lnTo>
                    <a:pt x="176830" y="1250"/>
                  </a:lnTo>
                  <a:lnTo>
                    <a:pt x="180456" y="263"/>
                  </a:lnTo>
                  <a:lnTo>
                    <a:pt x="182811" y="0"/>
                  </a:lnTo>
                  <a:lnTo>
                    <a:pt x="188075" y="2353"/>
                  </a:lnTo>
                  <a:lnTo>
                    <a:pt x="190868" y="4370"/>
                  </a:lnTo>
                  <a:lnTo>
                    <a:pt x="193970" y="9256"/>
                  </a:lnTo>
                  <a:lnTo>
                    <a:pt x="200703" y="25218"/>
                  </a:lnTo>
                  <a:lnTo>
                    <a:pt x="210595" y="41343"/>
                  </a:lnTo>
                  <a:lnTo>
                    <a:pt x="216224" y="59962"/>
                  </a:lnTo>
                  <a:lnTo>
                    <a:pt x="228455" y="82735"/>
                  </a:lnTo>
                  <a:lnTo>
                    <a:pt x="232063" y="93817"/>
                  </a:lnTo>
                  <a:lnTo>
                    <a:pt x="248379" y="121449"/>
                  </a:lnTo>
                  <a:lnTo>
                    <a:pt x="250031" y="13341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2" name="SMARTInkShape-279"/>
            <p:cNvSpPr/>
            <p:nvPr/>
          </p:nvSpPr>
          <p:spPr>
            <a:xfrm>
              <a:off x="2964688" y="3652242"/>
              <a:ext cx="8899" cy="285751"/>
            </a:xfrm>
            <a:custGeom>
              <a:avLst/>
              <a:gdLst/>
              <a:ahLst/>
              <a:cxnLst/>
              <a:rect l="0" t="0" r="0" b="0"/>
              <a:pathLst>
                <a:path w="8899" h="285751">
                  <a:moveTo>
                    <a:pt x="8898" y="0"/>
                  </a:moveTo>
                  <a:lnTo>
                    <a:pt x="7906" y="9114"/>
                  </a:lnTo>
                  <a:lnTo>
                    <a:pt x="796" y="42105"/>
                  </a:lnTo>
                  <a:lnTo>
                    <a:pt x="77" y="85949"/>
                  </a:lnTo>
                  <a:lnTo>
                    <a:pt x="0" y="119834"/>
                  </a:lnTo>
                  <a:lnTo>
                    <a:pt x="4718" y="155010"/>
                  </a:lnTo>
                  <a:lnTo>
                    <a:pt x="7660" y="190568"/>
                  </a:lnTo>
                  <a:lnTo>
                    <a:pt x="8653" y="230017"/>
                  </a:lnTo>
                  <a:lnTo>
                    <a:pt x="8884" y="273875"/>
                  </a:lnTo>
                  <a:lnTo>
                    <a:pt x="8898" y="2857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3" name="SMARTInkShape-280"/>
            <p:cNvSpPr/>
            <p:nvPr/>
          </p:nvSpPr>
          <p:spPr>
            <a:xfrm>
              <a:off x="2893219" y="3786188"/>
              <a:ext cx="133946" cy="8930"/>
            </a:xfrm>
            <a:custGeom>
              <a:avLst/>
              <a:gdLst/>
              <a:ahLst/>
              <a:cxnLst/>
              <a:rect l="0" t="0" r="0" b="0"/>
              <a:pathLst>
                <a:path w="133946" h="8930">
                  <a:moveTo>
                    <a:pt x="0" y="8929"/>
                  </a:moveTo>
                  <a:lnTo>
                    <a:pt x="42240" y="8929"/>
                  </a:lnTo>
                  <a:lnTo>
                    <a:pt x="85129" y="8929"/>
                  </a:lnTo>
                  <a:lnTo>
                    <a:pt x="108905" y="7937"/>
                  </a:lnTo>
                  <a:lnTo>
                    <a:pt x="13394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4" name="SMARTInkShape-281"/>
            <p:cNvSpPr/>
            <p:nvPr/>
          </p:nvSpPr>
          <p:spPr>
            <a:xfrm>
              <a:off x="3089704" y="3607594"/>
              <a:ext cx="196422" cy="321470"/>
            </a:xfrm>
            <a:custGeom>
              <a:avLst/>
              <a:gdLst/>
              <a:ahLst/>
              <a:cxnLst/>
              <a:rect l="0" t="0" r="0" b="0"/>
              <a:pathLst>
                <a:path w="196422" h="321470">
                  <a:moveTo>
                    <a:pt x="8898" y="0"/>
                  </a:moveTo>
                  <a:lnTo>
                    <a:pt x="7905" y="14258"/>
                  </a:lnTo>
                  <a:lnTo>
                    <a:pt x="1209" y="37241"/>
                  </a:lnTo>
                  <a:lnTo>
                    <a:pt x="131" y="75459"/>
                  </a:lnTo>
                  <a:lnTo>
                    <a:pt x="0" y="119857"/>
                  </a:lnTo>
                  <a:lnTo>
                    <a:pt x="966" y="159715"/>
                  </a:lnTo>
                  <a:lnTo>
                    <a:pt x="7657" y="200508"/>
                  </a:lnTo>
                  <a:lnTo>
                    <a:pt x="16927" y="242974"/>
                  </a:lnTo>
                  <a:lnTo>
                    <a:pt x="17427" y="251194"/>
                  </a:lnTo>
                  <a:lnTo>
                    <a:pt x="18553" y="253783"/>
                  </a:lnTo>
                  <a:lnTo>
                    <a:pt x="20295" y="255509"/>
                  </a:lnTo>
                  <a:lnTo>
                    <a:pt x="26379" y="258759"/>
                  </a:lnTo>
                  <a:lnTo>
                    <a:pt x="66657" y="225195"/>
                  </a:lnTo>
                  <a:lnTo>
                    <a:pt x="83669" y="212134"/>
                  </a:lnTo>
                  <a:lnTo>
                    <a:pt x="101277" y="207383"/>
                  </a:lnTo>
                  <a:lnTo>
                    <a:pt x="126210" y="205646"/>
                  </a:lnTo>
                  <a:lnTo>
                    <a:pt x="141112" y="210201"/>
                  </a:lnTo>
                  <a:lnTo>
                    <a:pt x="156796" y="220629"/>
                  </a:lnTo>
                  <a:lnTo>
                    <a:pt x="166380" y="230295"/>
                  </a:lnTo>
                  <a:lnTo>
                    <a:pt x="181502" y="256521"/>
                  </a:lnTo>
                  <a:lnTo>
                    <a:pt x="193278" y="297687"/>
                  </a:lnTo>
                  <a:lnTo>
                    <a:pt x="196421" y="32146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5" name="SMARTInkShape-282"/>
            <p:cNvSpPr/>
            <p:nvPr/>
          </p:nvSpPr>
          <p:spPr>
            <a:xfrm>
              <a:off x="3600218" y="3562945"/>
              <a:ext cx="230619" cy="562572"/>
            </a:xfrm>
            <a:custGeom>
              <a:avLst/>
              <a:gdLst/>
              <a:ahLst/>
              <a:cxnLst/>
              <a:rect l="0" t="0" r="0" b="0"/>
              <a:pathLst>
                <a:path w="230619" h="562572">
                  <a:moveTo>
                    <a:pt x="168110" y="0"/>
                  </a:moveTo>
                  <a:lnTo>
                    <a:pt x="148683" y="16781"/>
                  </a:lnTo>
                  <a:lnTo>
                    <a:pt x="111435" y="48113"/>
                  </a:lnTo>
                  <a:lnTo>
                    <a:pt x="69476" y="92399"/>
                  </a:lnTo>
                  <a:lnTo>
                    <a:pt x="45620" y="128581"/>
                  </a:lnTo>
                  <a:lnTo>
                    <a:pt x="25983" y="170721"/>
                  </a:lnTo>
                  <a:lnTo>
                    <a:pt x="14654" y="200892"/>
                  </a:lnTo>
                  <a:lnTo>
                    <a:pt x="6311" y="234145"/>
                  </a:lnTo>
                  <a:lnTo>
                    <a:pt x="1942" y="266122"/>
                  </a:lnTo>
                  <a:lnTo>
                    <a:pt x="0" y="296870"/>
                  </a:lnTo>
                  <a:lnTo>
                    <a:pt x="891" y="341080"/>
                  </a:lnTo>
                  <a:lnTo>
                    <a:pt x="12841" y="380748"/>
                  </a:lnTo>
                  <a:lnTo>
                    <a:pt x="29941" y="421495"/>
                  </a:lnTo>
                  <a:lnTo>
                    <a:pt x="64529" y="465581"/>
                  </a:lnTo>
                  <a:lnTo>
                    <a:pt x="97732" y="495138"/>
                  </a:lnTo>
                  <a:lnTo>
                    <a:pt x="135351" y="516463"/>
                  </a:lnTo>
                  <a:lnTo>
                    <a:pt x="172625" y="535349"/>
                  </a:lnTo>
                  <a:lnTo>
                    <a:pt x="211887" y="554768"/>
                  </a:lnTo>
                  <a:lnTo>
                    <a:pt x="230618" y="56257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6" name="SMARTInkShape-283"/>
            <p:cNvSpPr/>
            <p:nvPr/>
          </p:nvSpPr>
          <p:spPr>
            <a:xfrm>
              <a:off x="3893786" y="3661172"/>
              <a:ext cx="230662" cy="142023"/>
            </a:xfrm>
            <a:custGeom>
              <a:avLst/>
              <a:gdLst/>
              <a:ahLst/>
              <a:cxnLst/>
              <a:rect l="0" t="0" r="0" b="0"/>
              <a:pathLst>
                <a:path w="230662" h="142023">
                  <a:moveTo>
                    <a:pt x="35277" y="0"/>
                  </a:moveTo>
                  <a:lnTo>
                    <a:pt x="14901" y="21368"/>
                  </a:lnTo>
                  <a:lnTo>
                    <a:pt x="2914" y="48586"/>
                  </a:lnTo>
                  <a:lnTo>
                    <a:pt x="0" y="77517"/>
                  </a:lnTo>
                  <a:lnTo>
                    <a:pt x="5046" y="89353"/>
                  </a:lnTo>
                  <a:lnTo>
                    <a:pt x="24455" y="113120"/>
                  </a:lnTo>
                  <a:lnTo>
                    <a:pt x="41551" y="126231"/>
                  </a:lnTo>
                  <a:lnTo>
                    <a:pt x="78372" y="138558"/>
                  </a:lnTo>
                  <a:lnTo>
                    <a:pt x="115337" y="142022"/>
                  </a:lnTo>
                  <a:lnTo>
                    <a:pt x="156042" y="137966"/>
                  </a:lnTo>
                  <a:lnTo>
                    <a:pt x="194668" y="124761"/>
                  </a:lnTo>
                  <a:lnTo>
                    <a:pt x="213472" y="113364"/>
                  </a:lnTo>
                  <a:lnTo>
                    <a:pt x="219558" y="108318"/>
                  </a:lnTo>
                  <a:lnTo>
                    <a:pt x="226320" y="97420"/>
                  </a:lnTo>
                  <a:lnTo>
                    <a:pt x="230661" y="74255"/>
                  </a:lnTo>
                  <a:lnTo>
                    <a:pt x="226673" y="56507"/>
                  </a:lnTo>
                  <a:lnTo>
                    <a:pt x="216584" y="44627"/>
                  </a:lnTo>
                  <a:lnTo>
                    <a:pt x="194169" y="29428"/>
                  </a:lnTo>
                  <a:lnTo>
                    <a:pt x="153104" y="13246"/>
                  </a:lnTo>
                  <a:lnTo>
                    <a:pt x="133503" y="893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7" name="SMARTInkShape-284"/>
            <p:cNvSpPr/>
            <p:nvPr/>
          </p:nvSpPr>
          <p:spPr>
            <a:xfrm>
              <a:off x="3894797" y="3786188"/>
              <a:ext cx="228278" cy="203461"/>
            </a:xfrm>
            <a:custGeom>
              <a:avLst/>
              <a:gdLst/>
              <a:ahLst/>
              <a:cxnLst/>
              <a:rect l="0" t="0" r="0" b="0"/>
              <a:pathLst>
                <a:path w="228278" h="203461">
                  <a:moveTo>
                    <a:pt x="87844" y="26789"/>
                  </a:moveTo>
                  <a:lnTo>
                    <a:pt x="83103" y="36269"/>
                  </a:lnTo>
                  <a:lnTo>
                    <a:pt x="72838" y="43570"/>
                  </a:lnTo>
                  <a:lnTo>
                    <a:pt x="61331" y="50122"/>
                  </a:lnTo>
                  <a:lnTo>
                    <a:pt x="19938" y="94512"/>
                  </a:lnTo>
                  <a:lnTo>
                    <a:pt x="6428" y="117631"/>
                  </a:lnTo>
                  <a:lnTo>
                    <a:pt x="104" y="144980"/>
                  </a:lnTo>
                  <a:lnTo>
                    <a:pt x="0" y="163452"/>
                  </a:lnTo>
                  <a:lnTo>
                    <a:pt x="3492" y="175502"/>
                  </a:lnTo>
                  <a:lnTo>
                    <a:pt x="10998" y="184826"/>
                  </a:lnTo>
                  <a:lnTo>
                    <a:pt x="31985" y="198896"/>
                  </a:lnTo>
                  <a:lnTo>
                    <a:pt x="49355" y="203460"/>
                  </a:lnTo>
                  <a:lnTo>
                    <a:pt x="86267" y="197873"/>
                  </a:lnTo>
                  <a:lnTo>
                    <a:pt x="123251" y="184570"/>
                  </a:lnTo>
                  <a:lnTo>
                    <a:pt x="159220" y="163127"/>
                  </a:lnTo>
                  <a:lnTo>
                    <a:pt x="201275" y="124154"/>
                  </a:lnTo>
                  <a:lnTo>
                    <a:pt x="218357" y="97971"/>
                  </a:lnTo>
                  <a:lnTo>
                    <a:pt x="225224" y="80254"/>
                  </a:lnTo>
                  <a:lnTo>
                    <a:pt x="228277" y="62457"/>
                  </a:lnTo>
                  <a:lnTo>
                    <a:pt x="226988" y="49917"/>
                  </a:lnTo>
                  <a:lnTo>
                    <a:pt x="222115" y="40044"/>
                  </a:lnTo>
                  <a:lnTo>
                    <a:pt x="208215" y="24322"/>
                  </a:lnTo>
                  <a:lnTo>
                    <a:pt x="179897" y="6412"/>
                  </a:lnTo>
                  <a:lnTo>
                    <a:pt x="150124" y="1266"/>
                  </a:lnTo>
                  <a:lnTo>
                    <a:pt x="105703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8" name="SMARTInkShape-285"/>
            <p:cNvSpPr/>
            <p:nvPr/>
          </p:nvSpPr>
          <p:spPr>
            <a:xfrm>
              <a:off x="4279774" y="3696891"/>
              <a:ext cx="264858" cy="281028"/>
            </a:xfrm>
            <a:custGeom>
              <a:avLst/>
              <a:gdLst/>
              <a:ahLst/>
              <a:cxnLst/>
              <a:rect l="0" t="0" r="0" b="0"/>
              <a:pathLst>
                <a:path w="264858" h="281028">
                  <a:moveTo>
                    <a:pt x="60054" y="8929"/>
                  </a:moveTo>
                  <a:lnTo>
                    <a:pt x="100581" y="8929"/>
                  </a:lnTo>
                  <a:lnTo>
                    <a:pt x="142047" y="7937"/>
                  </a:lnTo>
                  <a:lnTo>
                    <a:pt x="180687" y="1862"/>
                  </a:lnTo>
                  <a:lnTo>
                    <a:pt x="220395" y="245"/>
                  </a:lnTo>
                  <a:lnTo>
                    <a:pt x="264857" y="0"/>
                  </a:lnTo>
                  <a:lnTo>
                    <a:pt x="223440" y="0"/>
                  </a:lnTo>
                  <a:lnTo>
                    <a:pt x="186622" y="992"/>
                  </a:lnTo>
                  <a:lnTo>
                    <a:pt x="147012" y="9713"/>
                  </a:lnTo>
                  <a:lnTo>
                    <a:pt x="112939" y="18091"/>
                  </a:lnTo>
                  <a:lnTo>
                    <a:pt x="70611" y="25071"/>
                  </a:lnTo>
                  <a:lnTo>
                    <a:pt x="27195" y="36276"/>
                  </a:lnTo>
                  <a:lnTo>
                    <a:pt x="9969" y="44813"/>
                  </a:lnTo>
                  <a:lnTo>
                    <a:pt x="3068" y="50674"/>
                  </a:lnTo>
                  <a:lnTo>
                    <a:pt x="0" y="56587"/>
                  </a:lnTo>
                  <a:lnTo>
                    <a:pt x="175" y="59553"/>
                  </a:lnTo>
                  <a:lnTo>
                    <a:pt x="3014" y="65494"/>
                  </a:lnTo>
                  <a:lnTo>
                    <a:pt x="10191" y="74417"/>
                  </a:lnTo>
                  <a:lnTo>
                    <a:pt x="21025" y="77722"/>
                  </a:lnTo>
                  <a:lnTo>
                    <a:pt x="35763" y="81176"/>
                  </a:lnTo>
                  <a:lnTo>
                    <a:pt x="72123" y="96916"/>
                  </a:lnTo>
                  <a:lnTo>
                    <a:pt x="112489" y="109874"/>
                  </a:lnTo>
                  <a:lnTo>
                    <a:pt x="155262" y="128124"/>
                  </a:lnTo>
                  <a:lnTo>
                    <a:pt x="190757" y="144959"/>
                  </a:lnTo>
                  <a:lnTo>
                    <a:pt x="203473" y="156699"/>
                  </a:lnTo>
                  <a:lnTo>
                    <a:pt x="223053" y="192357"/>
                  </a:lnTo>
                  <a:lnTo>
                    <a:pt x="224110" y="204885"/>
                  </a:lnTo>
                  <a:lnTo>
                    <a:pt x="221273" y="216076"/>
                  </a:lnTo>
                  <a:lnTo>
                    <a:pt x="213104" y="228945"/>
                  </a:lnTo>
                  <a:lnTo>
                    <a:pt x="203814" y="239337"/>
                  </a:lnTo>
                  <a:lnTo>
                    <a:pt x="182686" y="251602"/>
                  </a:lnTo>
                  <a:lnTo>
                    <a:pt x="147888" y="264636"/>
                  </a:lnTo>
                  <a:lnTo>
                    <a:pt x="106471" y="274119"/>
                  </a:lnTo>
                  <a:lnTo>
                    <a:pt x="69333" y="281027"/>
                  </a:lnTo>
                  <a:lnTo>
                    <a:pt x="53926" y="281005"/>
                  </a:lnTo>
                  <a:lnTo>
                    <a:pt x="9765" y="276983"/>
                  </a:lnTo>
                  <a:lnTo>
                    <a:pt x="6476" y="27682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9" name="SMARTInkShape-286"/>
            <p:cNvSpPr/>
            <p:nvPr/>
          </p:nvSpPr>
          <p:spPr>
            <a:xfrm>
              <a:off x="4648492" y="3625453"/>
              <a:ext cx="123584" cy="133388"/>
            </a:xfrm>
            <a:custGeom>
              <a:avLst/>
              <a:gdLst/>
              <a:ahLst/>
              <a:cxnLst/>
              <a:rect l="0" t="0" r="0" b="0"/>
              <a:pathLst>
                <a:path w="123584" h="133388">
                  <a:moveTo>
                    <a:pt x="84242" y="35719"/>
                  </a:moveTo>
                  <a:lnTo>
                    <a:pt x="79502" y="40459"/>
                  </a:lnTo>
                  <a:lnTo>
                    <a:pt x="74529" y="42787"/>
                  </a:lnTo>
                  <a:lnTo>
                    <a:pt x="63252" y="44281"/>
                  </a:lnTo>
                  <a:lnTo>
                    <a:pt x="33105" y="64733"/>
                  </a:lnTo>
                  <a:lnTo>
                    <a:pt x="10304" y="90966"/>
                  </a:lnTo>
                  <a:lnTo>
                    <a:pt x="1039" y="105556"/>
                  </a:lnTo>
                  <a:lnTo>
                    <a:pt x="0" y="110058"/>
                  </a:lnTo>
                  <a:lnTo>
                    <a:pt x="300" y="114052"/>
                  </a:lnTo>
                  <a:lnTo>
                    <a:pt x="3278" y="121135"/>
                  </a:lnTo>
                  <a:lnTo>
                    <a:pt x="7909" y="127590"/>
                  </a:lnTo>
                  <a:lnTo>
                    <a:pt x="13275" y="131121"/>
                  </a:lnTo>
                  <a:lnTo>
                    <a:pt x="19959" y="132690"/>
                  </a:lnTo>
                  <a:lnTo>
                    <a:pt x="29545" y="133387"/>
                  </a:lnTo>
                  <a:lnTo>
                    <a:pt x="46097" y="129040"/>
                  </a:lnTo>
                  <a:lnTo>
                    <a:pt x="87251" y="109028"/>
                  </a:lnTo>
                  <a:lnTo>
                    <a:pt x="104095" y="94041"/>
                  </a:lnTo>
                  <a:lnTo>
                    <a:pt x="122416" y="65325"/>
                  </a:lnTo>
                  <a:lnTo>
                    <a:pt x="123583" y="59425"/>
                  </a:lnTo>
                  <a:lnTo>
                    <a:pt x="122232" y="47578"/>
                  </a:lnTo>
                  <a:lnTo>
                    <a:pt x="107732" y="19590"/>
                  </a:lnTo>
                  <a:lnTo>
                    <a:pt x="99312" y="11022"/>
                  </a:lnTo>
                  <a:lnTo>
                    <a:pt x="84242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0" name="SMARTInkShape-287"/>
            <p:cNvSpPr/>
            <p:nvPr/>
          </p:nvSpPr>
          <p:spPr>
            <a:xfrm>
              <a:off x="4955977" y="3661172"/>
              <a:ext cx="44639" cy="330399"/>
            </a:xfrm>
            <a:custGeom>
              <a:avLst/>
              <a:gdLst/>
              <a:ahLst/>
              <a:cxnLst/>
              <a:rect l="0" t="0" r="0" b="0"/>
              <a:pathLst>
                <a:path w="44639" h="330399">
                  <a:moveTo>
                    <a:pt x="35718" y="0"/>
                  </a:moveTo>
                  <a:lnTo>
                    <a:pt x="41855" y="14258"/>
                  </a:lnTo>
                  <a:lnTo>
                    <a:pt x="44484" y="51939"/>
                  </a:lnTo>
                  <a:lnTo>
                    <a:pt x="44615" y="93714"/>
                  </a:lnTo>
                  <a:lnTo>
                    <a:pt x="44638" y="128419"/>
                  </a:lnTo>
                  <a:lnTo>
                    <a:pt x="39905" y="163837"/>
                  </a:lnTo>
                  <a:lnTo>
                    <a:pt x="32218" y="199467"/>
                  </a:lnTo>
                  <a:lnTo>
                    <a:pt x="21725" y="239933"/>
                  </a:lnTo>
                  <a:lnTo>
                    <a:pt x="15976" y="276589"/>
                  </a:lnTo>
                  <a:lnTo>
                    <a:pt x="8865" y="307180"/>
                  </a:lnTo>
                  <a:lnTo>
                    <a:pt x="2045" y="320998"/>
                  </a:lnTo>
                  <a:lnTo>
                    <a:pt x="0" y="33039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1" name="SMARTInkShape-288"/>
            <p:cNvSpPr/>
            <p:nvPr/>
          </p:nvSpPr>
          <p:spPr>
            <a:xfrm>
              <a:off x="4964906" y="3661172"/>
              <a:ext cx="232173" cy="35720"/>
            </a:xfrm>
            <a:custGeom>
              <a:avLst/>
              <a:gdLst/>
              <a:ahLst/>
              <a:cxnLst/>
              <a:rect l="0" t="0" r="0" b="0"/>
              <a:pathLst>
                <a:path w="232173" h="35720">
                  <a:moveTo>
                    <a:pt x="0" y="0"/>
                  </a:moveTo>
                  <a:lnTo>
                    <a:pt x="29471" y="992"/>
                  </a:lnTo>
                  <a:lnTo>
                    <a:pt x="44671" y="6137"/>
                  </a:lnTo>
                  <a:lnTo>
                    <a:pt x="77839" y="8102"/>
                  </a:lnTo>
                  <a:lnTo>
                    <a:pt x="114234" y="9677"/>
                  </a:lnTo>
                  <a:lnTo>
                    <a:pt x="155005" y="15986"/>
                  </a:lnTo>
                  <a:lnTo>
                    <a:pt x="191669" y="24139"/>
                  </a:lnTo>
                  <a:lnTo>
                    <a:pt x="232172" y="3571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2" name="SMARTInkShape-289"/>
            <p:cNvSpPr/>
            <p:nvPr/>
          </p:nvSpPr>
          <p:spPr>
            <a:xfrm>
              <a:off x="4947047" y="3821906"/>
              <a:ext cx="169665" cy="26790"/>
            </a:xfrm>
            <a:custGeom>
              <a:avLst/>
              <a:gdLst/>
              <a:ahLst/>
              <a:cxnLst/>
              <a:rect l="0" t="0" r="0" b="0"/>
              <a:pathLst>
                <a:path w="169665" h="26790">
                  <a:moveTo>
                    <a:pt x="0" y="0"/>
                  </a:moveTo>
                  <a:lnTo>
                    <a:pt x="14258" y="6137"/>
                  </a:lnTo>
                  <a:lnTo>
                    <a:pt x="51940" y="11412"/>
                  </a:lnTo>
                  <a:lnTo>
                    <a:pt x="85173" y="15949"/>
                  </a:lnTo>
                  <a:lnTo>
                    <a:pt x="121148" y="19939"/>
                  </a:lnTo>
                  <a:lnTo>
                    <a:pt x="169664" y="2678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3" name="SMARTInkShape-290"/>
            <p:cNvSpPr/>
            <p:nvPr/>
          </p:nvSpPr>
          <p:spPr>
            <a:xfrm>
              <a:off x="5206008" y="3518297"/>
              <a:ext cx="253188" cy="803673"/>
            </a:xfrm>
            <a:custGeom>
              <a:avLst/>
              <a:gdLst/>
              <a:ahLst/>
              <a:cxnLst/>
              <a:rect l="0" t="0" r="0" b="0"/>
              <a:pathLst>
                <a:path w="253188" h="803673">
                  <a:moveTo>
                    <a:pt x="53578" y="0"/>
                  </a:moveTo>
                  <a:lnTo>
                    <a:pt x="96830" y="40605"/>
                  </a:lnTo>
                  <a:lnTo>
                    <a:pt x="111496" y="52773"/>
                  </a:lnTo>
                  <a:lnTo>
                    <a:pt x="142066" y="88507"/>
                  </a:lnTo>
                  <a:lnTo>
                    <a:pt x="164674" y="119703"/>
                  </a:lnTo>
                  <a:lnTo>
                    <a:pt x="185306" y="153412"/>
                  </a:lnTo>
                  <a:lnTo>
                    <a:pt x="204397" y="189230"/>
                  </a:lnTo>
                  <a:lnTo>
                    <a:pt x="222804" y="228300"/>
                  </a:lnTo>
                  <a:lnTo>
                    <a:pt x="235615" y="271462"/>
                  </a:lnTo>
                  <a:lnTo>
                    <a:pt x="240421" y="294083"/>
                  </a:lnTo>
                  <a:lnTo>
                    <a:pt x="244616" y="317103"/>
                  </a:lnTo>
                  <a:lnTo>
                    <a:pt x="248406" y="340386"/>
                  </a:lnTo>
                  <a:lnTo>
                    <a:pt x="251924" y="363846"/>
                  </a:lnTo>
                  <a:lnTo>
                    <a:pt x="253187" y="408433"/>
                  </a:lnTo>
                  <a:lnTo>
                    <a:pt x="250442" y="452393"/>
                  </a:lnTo>
                  <a:lnTo>
                    <a:pt x="248320" y="475228"/>
                  </a:lnTo>
                  <a:lnTo>
                    <a:pt x="241333" y="519783"/>
                  </a:lnTo>
                  <a:lnTo>
                    <a:pt x="228306" y="559429"/>
                  </a:lnTo>
                  <a:lnTo>
                    <a:pt x="209948" y="596893"/>
                  </a:lnTo>
                  <a:lnTo>
                    <a:pt x="187568" y="633387"/>
                  </a:lnTo>
                  <a:lnTo>
                    <a:pt x="161085" y="669450"/>
                  </a:lnTo>
                  <a:lnTo>
                    <a:pt x="130133" y="702677"/>
                  </a:lnTo>
                  <a:lnTo>
                    <a:pt x="97524" y="731996"/>
                  </a:lnTo>
                  <a:lnTo>
                    <a:pt x="66495" y="754948"/>
                  </a:lnTo>
                  <a:lnTo>
                    <a:pt x="25876" y="784605"/>
                  </a:lnTo>
                  <a:lnTo>
                    <a:pt x="0" y="80367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4" name="SMARTInkShape-Group40"/>
          <p:cNvGrpSpPr/>
          <p:nvPr/>
        </p:nvGrpSpPr>
        <p:grpSpPr>
          <a:xfrm>
            <a:off x="1803797" y="4180913"/>
            <a:ext cx="1777009" cy="1230479"/>
            <a:chOff x="1803797" y="4180913"/>
            <a:chExt cx="1777009" cy="1230479"/>
          </a:xfrm>
        </p:grpSpPr>
        <p:sp>
          <p:nvSpPr>
            <p:cNvPr id="315" name="SMARTInkShape-291"/>
            <p:cNvSpPr/>
            <p:nvPr/>
          </p:nvSpPr>
          <p:spPr>
            <a:xfrm>
              <a:off x="2098477" y="4205883"/>
              <a:ext cx="8930" cy="294681"/>
            </a:xfrm>
            <a:custGeom>
              <a:avLst/>
              <a:gdLst/>
              <a:ahLst/>
              <a:cxnLst/>
              <a:rect l="0" t="0" r="0" b="0"/>
              <a:pathLst>
                <a:path w="8930" h="294681">
                  <a:moveTo>
                    <a:pt x="0" y="0"/>
                  </a:moveTo>
                  <a:lnTo>
                    <a:pt x="0" y="40527"/>
                  </a:lnTo>
                  <a:lnTo>
                    <a:pt x="0" y="77127"/>
                  </a:lnTo>
                  <a:lnTo>
                    <a:pt x="0" y="110936"/>
                  </a:lnTo>
                  <a:lnTo>
                    <a:pt x="0" y="146089"/>
                  </a:lnTo>
                  <a:lnTo>
                    <a:pt x="4740" y="181641"/>
                  </a:lnTo>
                  <a:lnTo>
                    <a:pt x="7688" y="217310"/>
                  </a:lnTo>
                  <a:lnTo>
                    <a:pt x="8684" y="256797"/>
                  </a:lnTo>
                  <a:lnTo>
                    <a:pt x="8929" y="29468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6" name="SMARTInkShape-292"/>
            <p:cNvSpPr/>
            <p:nvPr/>
          </p:nvSpPr>
          <p:spPr>
            <a:xfrm>
              <a:off x="1991321" y="4180913"/>
              <a:ext cx="354696" cy="364299"/>
            </a:xfrm>
            <a:custGeom>
              <a:avLst/>
              <a:gdLst/>
              <a:ahLst/>
              <a:cxnLst/>
              <a:rect l="0" t="0" r="0" b="0"/>
              <a:pathLst>
                <a:path w="354696" h="364299">
                  <a:moveTo>
                    <a:pt x="0" y="7110"/>
                  </a:moveTo>
                  <a:lnTo>
                    <a:pt x="4740" y="2370"/>
                  </a:lnTo>
                  <a:lnTo>
                    <a:pt x="12359" y="43"/>
                  </a:lnTo>
                  <a:lnTo>
                    <a:pt x="23352" y="0"/>
                  </a:lnTo>
                  <a:lnTo>
                    <a:pt x="59954" y="8058"/>
                  </a:lnTo>
                  <a:lnTo>
                    <a:pt x="97470" y="18967"/>
                  </a:lnTo>
                  <a:lnTo>
                    <a:pt x="139012" y="34767"/>
                  </a:lnTo>
                  <a:lnTo>
                    <a:pt x="170923" y="47183"/>
                  </a:lnTo>
                  <a:lnTo>
                    <a:pt x="201643" y="62624"/>
                  </a:lnTo>
                  <a:lnTo>
                    <a:pt x="242088" y="88051"/>
                  </a:lnTo>
                  <a:lnTo>
                    <a:pt x="279207" y="114436"/>
                  </a:lnTo>
                  <a:lnTo>
                    <a:pt x="319184" y="150019"/>
                  </a:lnTo>
                  <a:lnTo>
                    <a:pt x="348777" y="189898"/>
                  </a:lnTo>
                  <a:lnTo>
                    <a:pt x="354695" y="213736"/>
                  </a:lnTo>
                  <a:lnTo>
                    <a:pt x="353433" y="228259"/>
                  </a:lnTo>
                  <a:lnTo>
                    <a:pt x="348573" y="241328"/>
                  </a:lnTo>
                  <a:lnTo>
                    <a:pt x="333689" y="259842"/>
                  </a:lnTo>
                  <a:lnTo>
                    <a:pt x="293937" y="289847"/>
                  </a:lnTo>
                  <a:lnTo>
                    <a:pt x="250693" y="312697"/>
                  </a:lnTo>
                  <a:lnTo>
                    <a:pt x="209768" y="324424"/>
                  </a:lnTo>
                  <a:lnTo>
                    <a:pt x="167214" y="334183"/>
                  </a:lnTo>
                  <a:lnTo>
                    <a:pt x="129030" y="343359"/>
                  </a:lnTo>
                  <a:lnTo>
                    <a:pt x="85863" y="352702"/>
                  </a:lnTo>
                  <a:lnTo>
                    <a:pt x="71896" y="355176"/>
                  </a:lnTo>
                  <a:lnTo>
                    <a:pt x="53578" y="36429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7" name="SMARTInkShape-293"/>
            <p:cNvSpPr/>
            <p:nvPr/>
          </p:nvSpPr>
          <p:spPr>
            <a:xfrm>
              <a:off x="2375985" y="4366667"/>
              <a:ext cx="419008" cy="178012"/>
            </a:xfrm>
            <a:custGeom>
              <a:avLst/>
              <a:gdLst/>
              <a:ahLst/>
              <a:cxnLst/>
              <a:rect l="0" t="0" r="0" b="0"/>
              <a:pathLst>
                <a:path w="419008" h="178012">
                  <a:moveTo>
                    <a:pt x="133257" y="8880"/>
                  </a:moveTo>
                  <a:lnTo>
                    <a:pt x="124144" y="9872"/>
                  </a:lnTo>
                  <a:lnTo>
                    <a:pt x="106744" y="16009"/>
                  </a:lnTo>
                  <a:lnTo>
                    <a:pt x="103676" y="18593"/>
                  </a:lnTo>
                  <a:lnTo>
                    <a:pt x="101630" y="21309"/>
                  </a:lnTo>
                  <a:lnTo>
                    <a:pt x="60611" y="43432"/>
                  </a:lnTo>
                  <a:lnTo>
                    <a:pt x="20564" y="80447"/>
                  </a:lnTo>
                  <a:lnTo>
                    <a:pt x="7152" y="96120"/>
                  </a:lnTo>
                  <a:lnTo>
                    <a:pt x="1635" y="108592"/>
                  </a:lnTo>
                  <a:lnTo>
                    <a:pt x="0" y="118571"/>
                  </a:lnTo>
                  <a:lnTo>
                    <a:pt x="2264" y="124770"/>
                  </a:lnTo>
                  <a:lnTo>
                    <a:pt x="4256" y="127811"/>
                  </a:lnTo>
                  <a:lnTo>
                    <a:pt x="6577" y="129839"/>
                  </a:lnTo>
                  <a:lnTo>
                    <a:pt x="11801" y="132093"/>
                  </a:lnTo>
                  <a:lnTo>
                    <a:pt x="20076" y="130448"/>
                  </a:lnTo>
                  <a:lnTo>
                    <a:pt x="35891" y="126590"/>
                  </a:lnTo>
                  <a:lnTo>
                    <a:pt x="41558" y="126049"/>
                  </a:lnTo>
                  <a:lnTo>
                    <a:pt x="53145" y="120155"/>
                  </a:lnTo>
                  <a:lnTo>
                    <a:pt x="91277" y="95892"/>
                  </a:lnTo>
                  <a:lnTo>
                    <a:pt x="132862" y="65276"/>
                  </a:lnTo>
                  <a:lnTo>
                    <a:pt x="142025" y="62506"/>
                  </a:lnTo>
                  <a:lnTo>
                    <a:pt x="142139" y="71953"/>
                  </a:lnTo>
                  <a:lnTo>
                    <a:pt x="139520" y="79246"/>
                  </a:lnTo>
                  <a:lnTo>
                    <a:pt x="137432" y="82579"/>
                  </a:lnTo>
                  <a:lnTo>
                    <a:pt x="134494" y="96752"/>
                  </a:lnTo>
                  <a:lnTo>
                    <a:pt x="133289" y="141130"/>
                  </a:lnTo>
                  <a:lnTo>
                    <a:pt x="135917" y="149678"/>
                  </a:lnTo>
                  <a:lnTo>
                    <a:pt x="148490" y="166364"/>
                  </a:lnTo>
                  <a:lnTo>
                    <a:pt x="154249" y="172469"/>
                  </a:lnTo>
                  <a:lnTo>
                    <a:pt x="162761" y="175844"/>
                  </a:lnTo>
                  <a:lnTo>
                    <a:pt x="179655" y="178011"/>
                  </a:lnTo>
                  <a:lnTo>
                    <a:pt x="194189" y="173645"/>
                  </a:lnTo>
                  <a:lnTo>
                    <a:pt x="206322" y="166068"/>
                  </a:lnTo>
                  <a:lnTo>
                    <a:pt x="237841" y="136299"/>
                  </a:lnTo>
                  <a:lnTo>
                    <a:pt x="260762" y="93414"/>
                  </a:lnTo>
                  <a:lnTo>
                    <a:pt x="279066" y="48921"/>
                  </a:lnTo>
                  <a:lnTo>
                    <a:pt x="296964" y="16715"/>
                  </a:lnTo>
                  <a:lnTo>
                    <a:pt x="305897" y="6461"/>
                  </a:lnTo>
                  <a:lnTo>
                    <a:pt x="311851" y="2844"/>
                  </a:lnTo>
                  <a:lnTo>
                    <a:pt x="323757" y="521"/>
                  </a:lnTo>
                  <a:lnTo>
                    <a:pt x="336876" y="0"/>
                  </a:lnTo>
                  <a:lnTo>
                    <a:pt x="354760" y="14192"/>
                  </a:lnTo>
                  <a:lnTo>
                    <a:pt x="372545" y="19740"/>
                  </a:lnTo>
                  <a:lnTo>
                    <a:pt x="401101" y="42003"/>
                  </a:lnTo>
                  <a:lnTo>
                    <a:pt x="419007" y="4459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8" name="SMARTInkShape-294"/>
            <p:cNvSpPr/>
            <p:nvPr/>
          </p:nvSpPr>
          <p:spPr>
            <a:xfrm>
              <a:off x="2893252" y="4205883"/>
              <a:ext cx="241069" cy="285581"/>
            </a:xfrm>
            <a:custGeom>
              <a:avLst/>
              <a:gdLst/>
              <a:ahLst/>
              <a:cxnLst/>
              <a:rect l="0" t="0" r="0" b="0"/>
              <a:pathLst>
                <a:path w="241069" h="285581">
                  <a:moveTo>
                    <a:pt x="53545" y="0"/>
                  </a:moveTo>
                  <a:lnTo>
                    <a:pt x="52553" y="14258"/>
                  </a:lnTo>
                  <a:lnTo>
                    <a:pt x="45856" y="37241"/>
                  </a:lnTo>
                  <a:lnTo>
                    <a:pt x="43868" y="71701"/>
                  </a:lnTo>
                  <a:lnTo>
                    <a:pt x="37559" y="105140"/>
                  </a:lnTo>
                  <a:lnTo>
                    <a:pt x="29184" y="149348"/>
                  </a:lnTo>
                  <a:lnTo>
                    <a:pt x="22495" y="187038"/>
                  </a:lnTo>
                  <a:lnTo>
                    <a:pt x="15795" y="229462"/>
                  </a:lnTo>
                  <a:lnTo>
                    <a:pt x="10259" y="255449"/>
                  </a:lnTo>
                  <a:lnTo>
                    <a:pt x="8174" y="272562"/>
                  </a:lnTo>
                  <a:lnTo>
                    <a:pt x="79" y="285580"/>
                  </a:lnTo>
                  <a:lnTo>
                    <a:pt x="0" y="280959"/>
                  </a:lnTo>
                  <a:lnTo>
                    <a:pt x="2628" y="276014"/>
                  </a:lnTo>
                  <a:lnTo>
                    <a:pt x="20706" y="251822"/>
                  </a:lnTo>
                  <a:lnTo>
                    <a:pt x="64407" y="216871"/>
                  </a:lnTo>
                  <a:lnTo>
                    <a:pt x="108534" y="189222"/>
                  </a:lnTo>
                  <a:lnTo>
                    <a:pt x="153136" y="162357"/>
                  </a:lnTo>
                  <a:lnTo>
                    <a:pt x="196600" y="143480"/>
                  </a:lnTo>
                  <a:lnTo>
                    <a:pt x="230587" y="132137"/>
                  </a:lnTo>
                  <a:lnTo>
                    <a:pt x="241068" y="12501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9" name="SMARTInkShape-295"/>
            <p:cNvSpPr/>
            <p:nvPr/>
          </p:nvSpPr>
          <p:spPr>
            <a:xfrm>
              <a:off x="3000375" y="4429125"/>
              <a:ext cx="107157" cy="125017"/>
            </a:xfrm>
            <a:custGeom>
              <a:avLst/>
              <a:gdLst/>
              <a:ahLst/>
              <a:cxnLst/>
              <a:rect l="0" t="0" r="0" b="0"/>
              <a:pathLst>
                <a:path w="107157" h="125017">
                  <a:moveTo>
                    <a:pt x="0" y="0"/>
                  </a:moveTo>
                  <a:lnTo>
                    <a:pt x="16782" y="19427"/>
                  </a:lnTo>
                  <a:lnTo>
                    <a:pt x="43562" y="51939"/>
                  </a:lnTo>
                  <a:lnTo>
                    <a:pt x="82025" y="91874"/>
                  </a:lnTo>
                  <a:lnTo>
                    <a:pt x="107156" y="12501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0" name="SMARTInkShape-296"/>
            <p:cNvSpPr/>
            <p:nvPr/>
          </p:nvSpPr>
          <p:spPr>
            <a:xfrm>
              <a:off x="1803797" y="4938117"/>
              <a:ext cx="8931" cy="1"/>
            </a:xfrm>
            <a:custGeom>
              <a:avLst/>
              <a:gdLst/>
              <a:ahLst/>
              <a:cxnLst/>
              <a:rect l="0" t="0" r="0" b="0"/>
              <a:pathLst>
                <a:path w="8931" h="1">
                  <a:moveTo>
                    <a:pt x="8930" y="0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1" name="SMARTInkShape-297"/>
            <p:cNvSpPr/>
            <p:nvPr/>
          </p:nvSpPr>
          <p:spPr>
            <a:xfrm>
              <a:off x="2062831" y="4777383"/>
              <a:ext cx="8858" cy="392907"/>
            </a:xfrm>
            <a:custGeom>
              <a:avLst/>
              <a:gdLst/>
              <a:ahLst/>
              <a:cxnLst/>
              <a:rect l="0" t="0" r="0" b="0"/>
              <a:pathLst>
                <a:path w="8858" h="392907">
                  <a:moveTo>
                    <a:pt x="8857" y="0"/>
                  </a:moveTo>
                  <a:lnTo>
                    <a:pt x="8857" y="40605"/>
                  </a:lnTo>
                  <a:lnTo>
                    <a:pt x="7864" y="80386"/>
                  </a:lnTo>
                  <a:lnTo>
                    <a:pt x="2720" y="114989"/>
                  </a:lnTo>
                  <a:lnTo>
                    <a:pt x="754" y="155228"/>
                  </a:lnTo>
                  <a:lnTo>
                    <a:pt x="172" y="193719"/>
                  </a:lnTo>
                  <a:lnTo>
                    <a:pt x="0" y="235110"/>
                  </a:lnTo>
                  <a:lnTo>
                    <a:pt x="941" y="272950"/>
                  </a:lnTo>
                  <a:lnTo>
                    <a:pt x="6070" y="309298"/>
                  </a:lnTo>
                  <a:lnTo>
                    <a:pt x="8306" y="351843"/>
                  </a:lnTo>
                  <a:lnTo>
                    <a:pt x="8857" y="39290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2" name="SMARTInkShape-298"/>
            <p:cNvSpPr/>
            <p:nvPr/>
          </p:nvSpPr>
          <p:spPr>
            <a:xfrm>
              <a:off x="2027039" y="4947047"/>
              <a:ext cx="169665" cy="35720"/>
            </a:xfrm>
            <a:custGeom>
              <a:avLst/>
              <a:gdLst/>
              <a:ahLst/>
              <a:cxnLst/>
              <a:rect l="0" t="0" r="0" b="0"/>
              <a:pathLst>
                <a:path w="169665" h="35720">
                  <a:moveTo>
                    <a:pt x="0" y="0"/>
                  </a:moveTo>
                  <a:lnTo>
                    <a:pt x="4741" y="4740"/>
                  </a:lnTo>
                  <a:lnTo>
                    <a:pt x="9714" y="7068"/>
                  </a:lnTo>
                  <a:lnTo>
                    <a:pt x="52521" y="15949"/>
                  </a:lnTo>
                  <a:lnTo>
                    <a:pt x="96471" y="23744"/>
                  </a:lnTo>
                  <a:lnTo>
                    <a:pt x="137903" y="31128"/>
                  </a:lnTo>
                  <a:lnTo>
                    <a:pt x="169664" y="3571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3" name="SMARTInkShape-299"/>
            <p:cNvSpPr/>
            <p:nvPr/>
          </p:nvSpPr>
          <p:spPr>
            <a:xfrm>
              <a:off x="2232422" y="4786313"/>
              <a:ext cx="35720" cy="383977"/>
            </a:xfrm>
            <a:custGeom>
              <a:avLst/>
              <a:gdLst/>
              <a:ahLst/>
              <a:cxnLst/>
              <a:rect l="0" t="0" r="0" b="0"/>
              <a:pathLst>
                <a:path w="35720" h="383977">
                  <a:moveTo>
                    <a:pt x="35719" y="0"/>
                  </a:moveTo>
                  <a:lnTo>
                    <a:pt x="30978" y="4740"/>
                  </a:lnTo>
                  <a:lnTo>
                    <a:pt x="28651" y="12358"/>
                  </a:lnTo>
                  <a:lnTo>
                    <a:pt x="26837" y="55554"/>
                  </a:lnTo>
                  <a:lnTo>
                    <a:pt x="22058" y="94427"/>
                  </a:lnTo>
                  <a:lnTo>
                    <a:pt x="18689" y="134187"/>
                  </a:lnTo>
                  <a:lnTo>
                    <a:pt x="17113" y="167640"/>
                  </a:lnTo>
                  <a:lnTo>
                    <a:pt x="11795" y="202688"/>
                  </a:lnTo>
                  <a:lnTo>
                    <a:pt x="8787" y="237216"/>
                  </a:lnTo>
                  <a:lnTo>
                    <a:pt x="2030" y="278698"/>
                  </a:lnTo>
                  <a:lnTo>
                    <a:pt x="401" y="320075"/>
                  </a:lnTo>
                  <a:lnTo>
                    <a:pt x="53" y="360641"/>
                  </a:lnTo>
                  <a:lnTo>
                    <a:pt x="0" y="38397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4" name="SMARTInkShape-300"/>
            <p:cNvSpPr/>
            <p:nvPr/>
          </p:nvSpPr>
          <p:spPr>
            <a:xfrm>
              <a:off x="2366374" y="4973836"/>
              <a:ext cx="97923" cy="169495"/>
            </a:xfrm>
            <a:custGeom>
              <a:avLst/>
              <a:gdLst/>
              <a:ahLst/>
              <a:cxnLst/>
              <a:rect l="0" t="0" r="0" b="0"/>
              <a:pathLst>
                <a:path w="97923" h="169495">
                  <a:moveTo>
                    <a:pt x="8923" y="0"/>
                  </a:moveTo>
                  <a:lnTo>
                    <a:pt x="8923" y="4740"/>
                  </a:lnTo>
                  <a:lnTo>
                    <a:pt x="6277" y="9713"/>
                  </a:lnTo>
                  <a:lnTo>
                    <a:pt x="2786" y="15231"/>
                  </a:lnTo>
                  <a:lnTo>
                    <a:pt x="821" y="24908"/>
                  </a:lnTo>
                  <a:lnTo>
                    <a:pt x="42" y="65392"/>
                  </a:lnTo>
                  <a:lnTo>
                    <a:pt x="0" y="106543"/>
                  </a:lnTo>
                  <a:lnTo>
                    <a:pt x="987" y="126928"/>
                  </a:lnTo>
                  <a:lnTo>
                    <a:pt x="7123" y="144544"/>
                  </a:lnTo>
                  <a:lnTo>
                    <a:pt x="15439" y="159888"/>
                  </a:lnTo>
                  <a:lnTo>
                    <a:pt x="16244" y="163147"/>
                  </a:lnTo>
                  <a:lnTo>
                    <a:pt x="18765" y="165319"/>
                  </a:lnTo>
                  <a:lnTo>
                    <a:pt x="30801" y="168376"/>
                  </a:lnTo>
                  <a:lnTo>
                    <a:pt x="47363" y="169494"/>
                  </a:lnTo>
                  <a:lnTo>
                    <a:pt x="53458" y="166942"/>
                  </a:lnTo>
                  <a:lnTo>
                    <a:pt x="56472" y="164873"/>
                  </a:lnTo>
                  <a:lnTo>
                    <a:pt x="82524" y="130514"/>
                  </a:lnTo>
                  <a:lnTo>
                    <a:pt x="94833" y="89073"/>
                  </a:lnTo>
                  <a:lnTo>
                    <a:pt x="97922" y="44706"/>
                  </a:lnTo>
                  <a:lnTo>
                    <a:pt x="97140" y="25704"/>
                  </a:lnTo>
                  <a:lnTo>
                    <a:pt x="89290" y="893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5" name="SMARTInkShape-301"/>
            <p:cNvSpPr/>
            <p:nvPr/>
          </p:nvSpPr>
          <p:spPr>
            <a:xfrm>
              <a:off x="2518172" y="4974442"/>
              <a:ext cx="187510" cy="177989"/>
            </a:xfrm>
            <a:custGeom>
              <a:avLst/>
              <a:gdLst/>
              <a:ahLst/>
              <a:cxnLst/>
              <a:rect l="0" t="0" r="0" b="0"/>
              <a:pathLst>
                <a:path w="187510" h="177989">
                  <a:moveTo>
                    <a:pt x="0" y="169058"/>
                  </a:moveTo>
                  <a:lnTo>
                    <a:pt x="0" y="164318"/>
                  </a:lnTo>
                  <a:lnTo>
                    <a:pt x="2646" y="159344"/>
                  </a:lnTo>
                  <a:lnTo>
                    <a:pt x="6137" y="153826"/>
                  </a:lnTo>
                  <a:lnTo>
                    <a:pt x="21249" y="110232"/>
                  </a:lnTo>
                  <a:lnTo>
                    <a:pt x="28705" y="65719"/>
                  </a:lnTo>
                  <a:lnTo>
                    <a:pt x="42171" y="22096"/>
                  </a:lnTo>
                  <a:lnTo>
                    <a:pt x="44539" y="13452"/>
                  </a:lnTo>
                  <a:lnTo>
                    <a:pt x="48900" y="6304"/>
                  </a:lnTo>
                  <a:lnTo>
                    <a:pt x="54145" y="2465"/>
                  </a:lnTo>
                  <a:lnTo>
                    <a:pt x="60856" y="0"/>
                  </a:lnTo>
                  <a:lnTo>
                    <a:pt x="61406" y="790"/>
                  </a:lnTo>
                  <a:lnTo>
                    <a:pt x="63403" y="14660"/>
                  </a:lnTo>
                  <a:lnTo>
                    <a:pt x="68616" y="24312"/>
                  </a:lnTo>
                  <a:lnTo>
                    <a:pt x="74034" y="68808"/>
                  </a:lnTo>
                  <a:lnTo>
                    <a:pt x="77553" y="75885"/>
                  </a:lnTo>
                  <a:lnTo>
                    <a:pt x="79116" y="82338"/>
                  </a:lnTo>
                  <a:lnTo>
                    <a:pt x="80526" y="84455"/>
                  </a:lnTo>
                  <a:lnTo>
                    <a:pt x="82457" y="85867"/>
                  </a:lnTo>
                  <a:lnTo>
                    <a:pt x="87946" y="88133"/>
                  </a:lnTo>
                  <a:lnTo>
                    <a:pt x="101607" y="88641"/>
                  </a:lnTo>
                  <a:lnTo>
                    <a:pt x="107336" y="86023"/>
                  </a:lnTo>
                  <a:lnTo>
                    <a:pt x="128003" y="67698"/>
                  </a:lnTo>
                  <a:lnTo>
                    <a:pt x="145522" y="45883"/>
                  </a:lnTo>
                  <a:lnTo>
                    <a:pt x="178430" y="19947"/>
                  </a:lnTo>
                  <a:lnTo>
                    <a:pt x="181461" y="19049"/>
                  </a:lnTo>
                  <a:lnTo>
                    <a:pt x="183482" y="19443"/>
                  </a:lnTo>
                  <a:lnTo>
                    <a:pt x="184829" y="20697"/>
                  </a:lnTo>
                  <a:lnTo>
                    <a:pt x="186326" y="24737"/>
                  </a:lnTo>
                  <a:lnTo>
                    <a:pt x="187509" y="68395"/>
                  </a:lnTo>
                  <a:lnTo>
                    <a:pt x="186529" y="91774"/>
                  </a:lnTo>
                  <a:lnTo>
                    <a:pt x="179421" y="127395"/>
                  </a:lnTo>
                  <a:lnTo>
                    <a:pt x="178603" y="171880"/>
                  </a:lnTo>
                  <a:lnTo>
                    <a:pt x="178594" y="17798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6" name="SMARTInkShape-302"/>
            <p:cNvSpPr/>
            <p:nvPr/>
          </p:nvSpPr>
          <p:spPr>
            <a:xfrm>
              <a:off x="2803922" y="5027414"/>
              <a:ext cx="26790" cy="107157"/>
            </a:xfrm>
            <a:custGeom>
              <a:avLst/>
              <a:gdLst/>
              <a:ahLst/>
              <a:cxnLst/>
              <a:rect l="0" t="0" r="0" b="0"/>
              <a:pathLst>
                <a:path w="26790" h="107157">
                  <a:moveTo>
                    <a:pt x="26789" y="0"/>
                  </a:moveTo>
                  <a:lnTo>
                    <a:pt x="22049" y="4740"/>
                  </a:lnTo>
                  <a:lnTo>
                    <a:pt x="19721" y="12359"/>
                  </a:lnTo>
                  <a:lnTo>
                    <a:pt x="15377" y="37882"/>
                  </a:lnTo>
                  <a:lnTo>
                    <a:pt x="1619" y="80465"/>
                  </a:lnTo>
                  <a:lnTo>
                    <a:pt x="0" y="10715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7" name="SMARTInkShape-303"/>
            <p:cNvSpPr/>
            <p:nvPr/>
          </p:nvSpPr>
          <p:spPr>
            <a:xfrm>
              <a:off x="2893758" y="4724497"/>
              <a:ext cx="186985" cy="535090"/>
            </a:xfrm>
            <a:custGeom>
              <a:avLst/>
              <a:gdLst/>
              <a:ahLst/>
              <a:cxnLst/>
              <a:rect l="0" t="0" r="0" b="0"/>
              <a:pathLst>
                <a:path w="186985" h="535090">
                  <a:moveTo>
                    <a:pt x="70898" y="276128"/>
                  </a:moveTo>
                  <a:lnTo>
                    <a:pt x="61417" y="280868"/>
                  </a:lnTo>
                  <a:lnTo>
                    <a:pt x="58625" y="283257"/>
                  </a:lnTo>
                  <a:lnTo>
                    <a:pt x="25451" y="326057"/>
                  </a:lnTo>
                  <a:lnTo>
                    <a:pt x="3557" y="370328"/>
                  </a:lnTo>
                  <a:lnTo>
                    <a:pt x="0" y="393680"/>
                  </a:lnTo>
                  <a:lnTo>
                    <a:pt x="813" y="396168"/>
                  </a:lnTo>
                  <a:lnTo>
                    <a:pt x="2346" y="397826"/>
                  </a:lnTo>
                  <a:lnTo>
                    <a:pt x="9245" y="402807"/>
                  </a:lnTo>
                  <a:lnTo>
                    <a:pt x="11937" y="405229"/>
                  </a:lnTo>
                  <a:lnTo>
                    <a:pt x="14723" y="405851"/>
                  </a:lnTo>
                  <a:lnTo>
                    <a:pt x="17574" y="405275"/>
                  </a:lnTo>
                  <a:lnTo>
                    <a:pt x="57366" y="384089"/>
                  </a:lnTo>
                  <a:lnTo>
                    <a:pt x="93517" y="346495"/>
                  </a:lnTo>
                  <a:lnTo>
                    <a:pt x="117295" y="303514"/>
                  </a:lnTo>
                  <a:lnTo>
                    <a:pt x="129184" y="263627"/>
                  </a:lnTo>
                  <a:lnTo>
                    <a:pt x="138990" y="226232"/>
                  </a:lnTo>
                  <a:lnTo>
                    <a:pt x="147187" y="189025"/>
                  </a:lnTo>
                  <a:lnTo>
                    <a:pt x="150057" y="148014"/>
                  </a:lnTo>
                  <a:lnTo>
                    <a:pt x="150907" y="111278"/>
                  </a:lnTo>
                  <a:lnTo>
                    <a:pt x="151195" y="71696"/>
                  </a:lnTo>
                  <a:lnTo>
                    <a:pt x="148599" y="46883"/>
                  </a:lnTo>
                  <a:lnTo>
                    <a:pt x="136031" y="15568"/>
                  </a:lnTo>
                  <a:lnTo>
                    <a:pt x="130273" y="7196"/>
                  </a:lnTo>
                  <a:lnTo>
                    <a:pt x="124407" y="2814"/>
                  </a:lnTo>
                  <a:lnTo>
                    <a:pt x="115526" y="346"/>
                  </a:lnTo>
                  <a:lnTo>
                    <a:pt x="112557" y="0"/>
                  </a:lnTo>
                  <a:lnTo>
                    <a:pt x="110577" y="1753"/>
                  </a:lnTo>
                  <a:lnTo>
                    <a:pt x="100828" y="31795"/>
                  </a:lnTo>
                  <a:lnTo>
                    <a:pt x="98308" y="72459"/>
                  </a:lnTo>
                  <a:lnTo>
                    <a:pt x="97871" y="109617"/>
                  </a:lnTo>
                  <a:lnTo>
                    <a:pt x="97769" y="138623"/>
                  </a:lnTo>
                  <a:lnTo>
                    <a:pt x="97724" y="171358"/>
                  </a:lnTo>
                  <a:lnTo>
                    <a:pt x="100349" y="205752"/>
                  </a:lnTo>
                  <a:lnTo>
                    <a:pt x="104824" y="239888"/>
                  </a:lnTo>
                  <a:lnTo>
                    <a:pt x="110119" y="271597"/>
                  </a:lnTo>
                  <a:lnTo>
                    <a:pt x="115780" y="304872"/>
                  </a:lnTo>
                  <a:lnTo>
                    <a:pt x="122596" y="338513"/>
                  </a:lnTo>
                  <a:lnTo>
                    <a:pt x="132239" y="370000"/>
                  </a:lnTo>
                  <a:lnTo>
                    <a:pt x="140495" y="400531"/>
                  </a:lnTo>
                  <a:lnTo>
                    <a:pt x="148463" y="430637"/>
                  </a:lnTo>
                  <a:lnTo>
                    <a:pt x="163113" y="473493"/>
                  </a:lnTo>
                  <a:lnTo>
                    <a:pt x="177455" y="513000"/>
                  </a:lnTo>
                  <a:lnTo>
                    <a:pt x="186984" y="53508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8" name="SMARTInkShape-304"/>
            <p:cNvSpPr/>
            <p:nvPr/>
          </p:nvSpPr>
          <p:spPr>
            <a:xfrm>
              <a:off x="3143250" y="5000625"/>
              <a:ext cx="1" cy="125017"/>
            </a:xfrm>
            <a:custGeom>
              <a:avLst/>
              <a:gdLst/>
              <a:ahLst/>
              <a:cxnLst/>
              <a:rect l="0" t="0" r="0" b="0"/>
              <a:pathLst>
                <a:path w="1" h="125017">
                  <a:moveTo>
                    <a:pt x="0" y="0"/>
                  </a:moveTo>
                  <a:lnTo>
                    <a:pt x="0" y="40527"/>
                  </a:lnTo>
                  <a:lnTo>
                    <a:pt x="0" y="81000"/>
                  </a:lnTo>
                  <a:lnTo>
                    <a:pt x="0" y="12501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9" name="SMARTInkShape-305"/>
            <p:cNvSpPr/>
            <p:nvPr/>
          </p:nvSpPr>
          <p:spPr>
            <a:xfrm>
              <a:off x="3178969" y="4768453"/>
              <a:ext cx="1" cy="44650"/>
            </a:xfrm>
            <a:custGeom>
              <a:avLst/>
              <a:gdLst/>
              <a:ahLst/>
              <a:cxnLst/>
              <a:rect l="0" t="0" r="0" b="0"/>
              <a:pathLst>
                <a:path w="1" h="44650">
                  <a:moveTo>
                    <a:pt x="0" y="0"/>
                  </a:moveTo>
                  <a:lnTo>
                    <a:pt x="0" y="4464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0" name="SMARTInkShape-306"/>
            <p:cNvSpPr/>
            <p:nvPr/>
          </p:nvSpPr>
          <p:spPr>
            <a:xfrm>
              <a:off x="3277195" y="4857750"/>
              <a:ext cx="44650" cy="205384"/>
            </a:xfrm>
            <a:custGeom>
              <a:avLst/>
              <a:gdLst/>
              <a:ahLst/>
              <a:cxnLst/>
              <a:rect l="0" t="0" r="0" b="0"/>
              <a:pathLst>
                <a:path w="44650" h="205384">
                  <a:moveTo>
                    <a:pt x="44649" y="0"/>
                  </a:moveTo>
                  <a:lnTo>
                    <a:pt x="39908" y="42027"/>
                  </a:lnTo>
                  <a:lnTo>
                    <a:pt x="33625" y="80108"/>
                  </a:lnTo>
                  <a:lnTo>
                    <a:pt x="26169" y="116008"/>
                  </a:lnTo>
                  <a:lnTo>
                    <a:pt x="17676" y="151782"/>
                  </a:lnTo>
                  <a:lnTo>
                    <a:pt x="3945" y="195090"/>
                  </a:lnTo>
                  <a:lnTo>
                    <a:pt x="0" y="20538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1" name="SMARTInkShape-307"/>
            <p:cNvSpPr/>
            <p:nvPr/>
          </p:nvSpPr>
          <p:spPr>
            <a:xfrm>
              <a:off x="3250406" y="5009555"/>
              <a:ext cx="98228" cy="44649"/>
            </a:xfrm>
            <a:custGeom>
              <a:avLst/>
              <a:gdLst/>
              <a:ahLst/>
              <a:cxnLst/>
              <a:rect l="0" t="0" r="0" b="0"/>
              <a:pathLst>
                <a:path w="98228" h="44649">
                  <a:moveTo>
                    <a:pt x="0" y="0"/>
                  </a:moveTo>
                  <a:lnTo>
                    <a:pt x="4741" y="0"/>
                  </a:lnTo>
                  <a:lnTo>
                    <a:pt x="9714" y="2645"/>
                  </a:lnTo>
                  <a:lnTo>
                    <a:pt x="15231" y="6137"/>
                  </a:lnTo>
                  <a:lnTo>
                    <a:pt x="58897" y="25080"/>
                  </a:lnTo>
                  <a:lnTo>
                    <a:pt x="98227" y="4464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2" name="SMARTInkShape-308"/>
            <p:cNvSpPr/>
            <p:nvPr/>
          </p:nvSpPr>
          <p:spPr>
            <a:xfrm>
              <a:off x="3446859" y="5045273"/>
              <a:ext cx="80369" cy="160736"/>
            </a:xfrm>
            <a:custGeom>
              <a:avLst/>
              <a:gdLst/>
              <a:ahLst/>
              <a:cxnLst/>
              <a:rect l="0" t="0" r="0" b="0"/>
              <a:pathLst>
                <a:path w="80369" h="160736">
                  <a:moveTo>
                    <a:pt x="0" y="0"/>
                  </a:moveTo>
                  <a:lnTo>
                    <a:pt x="993" y="15251"/>
                  </a:lnTo>
                  <a:lnTo>
                    <a:pt x="7129" y="35608"/>
                  </a:lnTo>
                  <a:lnTo>
                    <a:pt x="31045" y="79394"/>
                  </a:lnTo>
                  <a:lnTo>
                    <a:pt x="56477" y="121185"/>
                  </a:lnTo>
                  <a:lnTo>
                    <a:pt x="80368" y="16073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3" name="SMARTInkShape-309"/>
            <p:cNvSpPr/>
            <p:nvPr/>
          </p:nvSpPr>
          <p:spPr>
            <a:xfrm>
              <a:off x="3339703" y="5161359"/>
              <a:ext cx="241103" cy="250033"/>
            </a:xfrm>
            <a:custGeom>
              <a:avLst/>
              <a:gdLst/>
              <a:ahLst/>
              <a:cxnLst/>
              <a:rect l="0" t="0" r="0" b="0"/>
              <a:pathLst>
                <a:path w="241103" h="250033">
                  <a:moveTo>
                    <a:pt x="241102" y="0"/>
                  </a:moveTo>
                  <a:lnTo>
                    <a:pt x="211503" y="42027"/>
                  </a:lnTo>
                  <a:lnTo>
                    <a:pt x="171070" y="82754"/>
                  </a:lnTo>
                  <a:lnTo>
                    <a:pt x="144492" y="112186"/>
                  </a:lnTo>
                  <a:lnTo>
                    <a:pt x="112836" y="145111"/>
                  </a:lnTo>
                  <a:lnTo>
                    <a:pt x="70985" y="184879"/>
                  </a:lnTo>
                  <a:lnTo>
                    <a:pt x="31549" y="221074"/>
                  </a:lnTo>
                  <a:lnTo>
                    <a:pt x="0" y="25003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131694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Purpose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and your team will inoculate peteri dishes from different locations in the school to determine which location is the (most/least) favorable for bacterial reproduction.</a:t>
            </a:r>
          </a:p>
          <a:p>
            <a:r>
              <a:rPr lang="en-US" dirty="0" smtClean="0"/>
              <a:t>Confounding Variables and experimental design</a:t>
            </a:r>
            <a:r>
              <a:rPr lang="en-US" dirty="0" smtClean="0"/>
              <a:t>: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32033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Controlled Experimentation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Only one variable is changed (which one)</a:t>
            </a:r>
          </a:p>
          <a:p>
            <a:r>
              <a:rPr lang="en-US" dirty="0" smtClean="0"/>
              <a:t>What are Confounding Variables?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3632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r>
                  <a:rPr lang="en-US" dirty="0" smtClean="0"/>
                  <a:t>Wear gloves, do not take off lids.</a:t>
                </a:r>
              </a:p>
              <a:p>
                <a:pPr marL="0" indent="0">
                  <a:buNone/>
                </a:pPr>
                <a:r>
                  <a:rPr lang="en-US" dirty="0" smtClean="0"/>
                  <a:t>Dependent Variables: </a:t>
                </a:r>
              </a:p>
              <a:p>
                <a:r>
                  <a:rPr lang="en-US" dirty="0" smtClean="0"/>
                  <a:t>Surface are coverage (mm</a:t>
                </a:r>
                <a:r>
                  <a:rPr lang="en-US" baseline="30000" dirty="0" smtClean="0"/>
                  <a:t>2</a:t>
                </a:r>
                <a:r>
                  <a:rPr lang="en-US" dirty="0" smtClean="0"/>
                  <a:t>)</a:t>
                </a:r>
              </a:p>
              <a:p>
                <a:r>
                  <a:rPr lang="en-US" dirty="0" smtClean="0"/>
                  <a:t>% surface area coverage</a:t>
                </a:r>
              </a:p>
              <a:p>
                <a:pPr marL="0" indent="0">
                  <a:buNone/>
                </a:pPr>
                <a:r>
                  <a:rPr lang="en-US" dirty="0" smtClean="0"/>
                  <a:t>Equation:</a:t>
                </a:r>
              </a:p>
              <a:p>
                <a:pPr marL="0" indent="0">
                  <a:buNone/>
                </a:pPr>
                <a:r>
                  <a:rPr lang="en-US" dirty="0"/>
                  <a:t>	</a:t>
                </a:r>
                <a:r>
                  <a:rPr lang="en-US" dirty="0" smtClean="0"/>
                  <a:t>	SA of circle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/>
                        </m:ctrlPr>
                      </m:fPr>
                      <m:num>
                        <m:r>
                          <a:rPr lang="en-US" i="1"/>
                          <m:t>(</m:t>
                        </m:r>
                        <m:r>
                          <a:rPr lang="en-US" i="1"/>
                          <m:t>𝜋</m:t>
                        </m:r>
                        <m:r>
                          <a:rPr lang="en-US" i="1"/>
                          <m:t>∗ </m:t>
                        </m:r>
                        <m:sSup>
                          <m:sSupPr>
                            <m:ctrlPr>
                              <a:rPr lang="en-US" i="1"/>
                            </m:ctrlPr>
                          </m:sSupPr>
                          <m:e>
                            <m:r>
                              <a:rPr lang="en-US" i="1"/>
                              <m:t>𝑑</m:t>
                            </m:r>
                          </m:e>
                          <m:sup>
                            <m:r>
                              <a:rPr lang="en-US" i="1"/>
                              <m:t>2</m:t>
                            </m:r>
                          </m:sup>
                        </m:sSup>
                        <m:r>
                          <a:rPr lang="en-US" i="1"/>
                          <m:t>)</m:t>
                        </m:r>
                      </m:num>
                      <m:den>
                        <m:r>
                          <a:rPr lang="en-US" i="1"/>
                          <m:t>4</m:t>
                        </m:r>
                      </m:den>
                    </m:f>
                  </m:oMath>
                </a14:m>
                <a:endParaRPr lang="en-US" dirty="0" smtClean="0"/>
              </a:p>
              <a:p>
                <a:r>
                  <a:rPr lang="en-US" dirty="0" smtClean="0"/>
                  <a:t>Estimation of small colonies</a:t>
                </a:r>
              </a:p>
              <a:p>
                <a:r>
                  <a:rPr lang="en-US" dirty="0" smtClean="0"/>
                  <a:t>Use math to work smarter (be careful of units)</a:t>
                </a: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704" t="-2695" b="-4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11604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smtClean="0"/>
              <a:t>Irregular colonies and/or lawn:</a:t>
            </a:r>
          </a:p>
          <a:p>
            <a:r>
              <a:rPr lang="en-US" dirty="0" smtClean="0"/>
              <a:t>Trace on graph paper and use area of squares to calculate.</a:t>
            </a:r>
          </a:p>
          <a:p>
            <a:pPr marL="0" indent="0">
              <a:buNone/>
            </a:pPr>
            <a:r>
              <a:rPr lang="en-US" dirty="0" smtClean="0"/>
              <a:t>Use same equation to find total area of petri dish.</a:t>
            </a:r>
          </a:p>
          <a:p>
            <a:pPr marL="0" indent="0">
              <a:buNone/>
            </a:pPr>
            <a:r>
              <a:rPr lang="en-US" dirty="0" smtClean="0"/>
              <a:t>Divide total SA coverage by SA of dish to get % coverage.</a:t>
            </a:r>
          </a:p>
          <a:p>
            <a:pPr marL="0" indent="0">
              <a:buNone/>
            </a:pPr>
            <a:r>
              <a:rPr lang="en-US" dirty="0" smtClean="0"/>
              <a:t>Compare dishes side by side to check calculations.</a:t>
            </a:r>
          </a:p>
          <a:p>
            <a:pPr marL="0" indent="0">
              <a:buNone/>
            </a:pPr>
            <a:r>
              <a:rPr lang="en-US" dirty="0" smtClean="0"/>
              <a:t>Take photos of results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4624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7171"/>
            <a:ext cx="8229600" cy="1143000"/>
          </a:xfrm>
        </p:spPr>
        <p:txBody>
          <a:bodyPr/>
          <a:lstStyle/>
          <a:p>
            <a:r>
              <a:rPr lang="en-US" dirty="0" smtClean="0"/>
              <a:t>Dissertations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Need to make a display board of with all sections to lab report. </a:t>
            </a:r>
          </a:p>
          <a:p>
            <a:pPr marL="0" indent="0">
              <a:buNone/>
            </a:pPr>
            <a:r>
              <a:rPr lang="en-US" u="sng" dirty="0" smtClean="0"/>
              <a:t>Introduction</a:t>
            </a:r>
            <a:r>
              <a:rPr lang="en-US" dirty="0" smtClean="0"/>
              <a:t>: </a:t>
            </a:r>
          </a:p>
          <a:p>
            <a:r>
              <a:rPr lang="en-US" dirty="0" smtClean="0"/>
              <a:t>Purpose: specifically addresses question attempting to answer. </a:t>
            </a:r>
            <a:endParaRPr lang="en-US" dirty="0"/>
          </a:p>
          <a:p>
            <a:r>
              <a:rPr lang="en-US" dirty="0" smtClean="0"/>
              <a:t>Hypothesis</a:t>
            </a:r>
          </a:p>
          <a:p>
            <a:pPr marL="0" indent="0">
              <a:buNone/>
            </a:pPr>
            <a:r>
              <a:rPr lang="en-US" u="sng" dirty="0" smtClean="0"/>
              <a:t>Methods</a:t>
            </a:r>
            <a:r>
              <a:rPr lang="en-US" dirty="0" smtClean="0"/>
              <a:t>:</a:t>
            </a:r>
          </a:p>
          <a:p>
            <a:r>
              <a:rPr lang="en-US" dirty="0" smtClean="0"/>
              <a:t>Discuss independent variable and how confounding variable were limited</a:t>
            </a:r>
          </a:p>
          <a:p>
            <a:r>
              <a:rPr lang="en-US" dirty="0" smtClean="0"/>
              <a:t>Discuss dependent variables being used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0345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Dissertations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Results:</a:t>
            </a:r>
          </a:p>
          <a:p>
            <a:r>
              <a:rPr lang="en-US" dirty="0" smtClean="0"/>
              <a:t>Graph and data table go here</a:t>
            </a:r>
          </a:p>
          <a:p>
            <a:pPr marL="0" indent="0">
              <a:buNone/>
            </a:pPr>
            <a:r>
              <a:rPr lang="en-US" dirty="0" smtClean="0"/>
              <a:t>Conclusion: </a:t>
            </a:r>
          </a:p>
          <a:p>
            <a:r>
              <a:rPr lang="en-US" dirty="0" smtClean="0"/>
              <a:t>Support or reject hypothesis</a:t>
            </a:r>
          </a:p>
          <a:p>
            <a:r>
              <a:rPr lang="en-US" dirty="0" smtClean="0"/>
              <a:t>Analysis of Data</a:t>
            </a:r>
          </a:p>
          <a:p>
            <a:r>
              <a:rPr lang="en-US" dirty="0" smtClean="0"/>
              <a:t>Explanation of results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9977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5942</TotalTime>
  <Words>218</Words>
  <Application>Microsoft Office PowerPoint</Application>
  <PresentationFormat>On-screen Show (4:3)</PresentationFormat>
  <Paragraphs>43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Bacteria Hunt</vt:lpstr>
      <vt:lpstr>What do Bacteria Need to Survive and Reproduce?</vt:lpstr>
      <vt:lpstr>General Purpose</vt:lpstr>
      <vt:lpstr>Controlled Experimentation</vt:lpstr>
      <vt:lpstr>Results</vt:lpstr>
      <vt:lpstr>Results continued</vt:lpstr>
      <vt:lpstr>Dissertations</vt:lpstr>
      <vt:lpstr>Dissertations</vt:lpstr>
    </vt:vector>
  </TitlesOfParts>
  <Company>Jeffco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Bacteria Hunt</dc:title>
  <dc:creator>User</dc:creator>
  <cp:lastModifiedBy>User</cp:lastModifiedBy>
  <cp:revision>10</cp:revision>
  <dcterms:created xsi:type="dcterms:W3CDTF">2017-03-10T16:53:03Z</dcterms:created>
  <dcterms:modified xsi:type="dcterms:W3CDTF">2019-03-15T14:03:40Z</dcterms:modified>
</cp:coreProperties>
</file>